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90" r:id="rId1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6679" y="66802"/>
            <a:ext cx="8070640" cy="125763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39442"/>
            <a:ext cx="8072119" cy="379028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2/12/2020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61002" y="6438595"/>
            <a:ext cx="221488" cy="1940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‹#›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pache.org/hadoop-data/attachments/HadoopPresentations/attachments/aw-apachecon-eu-2009.pdf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83307" y="2929509"/>
            <a:ext cx="3951604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Intro</a:t>
            </a:r>
            <a:r>
              <a:rPr sz="2800" spc="-15" dirty="0" smtClean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sz="2800" spc="-10" dirty="0" smtClean="0">
                <a:solidFill>
                  <a:srgbClr val="0000FF"/>
                </a:solidFill>
                <a:latin typeface="Times New Roman"/>
                <a:cs typeface="Times New Roman"/>
              </a:rPr>
              <a:t>u</a:t>
            </a:r>
            <a:r>
              <a:rPr sz="2800" spc="-15" dirty="0" smtClean="0">
                <a:solidFill>
                  <a:srgbClr val="0000FF"/>
                </a:solidFill>
                <a:latin typeface="Times New Roman"/>
                <a:cs typeface="Times New Roman"/>
              </a:rPr>
              <a:t>ction</a:t>
            </a:r>
            <a:r>
              <a:rPr sz="2800" spc="-3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spc="-15" dirty="0" smtClean="0">
                <a:solidFill>
                  <a:srgbClr val="0000FF"/>
                </a:solidFill>
                <a:latin typeface="Times New Roman"/>
                <a:cs typeface="Times New Roman"/>
              </a:rPr>
              <a:t>to</a:t>
            </a:r>
            <a:r>
              <a:rPr sz="2800" spc="-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spc="-2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Map</a:t>
            </a:r>
            <a:r>
              <a:rPr sz="2800" spc="-30" dirty="0" smtClean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800" spc="-15" dirty="0" smtClean="0">
                <a:solidFill>
                  <a:srgbClr val="0000FF"/>
                </a:solidFill>
                <a:latin typeface="Times New Roman"/>
                <a:cs typeface="Times New Roman"/>
              </a:rPr>
              <a:t>educe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3" rIns="0" bIns="0" rtlCol="0">
            <a:noAutofit/>
          </a:bodyPr>
          <a:lstStyle/>
          <a:p>
            <a:pPr marL="4718685">
              <a:lnSpc>
                <a:spcPct val="100000"/>
              </a:lnSpc>
            </a:pPr>
            <a:r>
              <a:rPr sz="4400" b="1" i="1" spc="-114" dirty="0" smtClean="0">
                <a:solidFill>
                  <a:srgbClr val="205868"/>
                </a:solidFill>
                <a:latin typeface="Calibri"/>
                <a:cs typeface="Calibri"/>
              </a:rPr>
              <a:t>T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ypi</a:t>
            </a:r>
            <a:r>
              <a:rPr sz="4400" b="1" i="1" spc="-30" dirty="0" smtClean="0">
                <a:solidFill>
                  <a:srgbClr val="205868"/>
                </a:solidFill>
                <a:latin typeface="Calibri"/>
                <a:cs typeface="Calibri"/>
              </a:rPr>
              <a:t>c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al </a:t>
            </a:r>
            <a:r>
              <a:rPr sz="44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C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lu</a:t>
            </a:r>
            <a:r>
              <a:rPr sz="4400" b="1" i="1" spc="-40" dirty="0" smtClean="0">
                <a:solidFill>
                  <a:srgbClr val="205868"/>
                </a:solidFill>
                <a:latin typeface="Calibri"/>
                <a:cs typeface="Calibri"/>
              </a:rPr>
              <a:t>s</a:t>
            </a:r>
            <a:r>
              <a:rPr sz="4400" b="1" i="1" spc="-60" dirty="0" smtClean="0">
                <a:solidFill>
                  <a:srgbClr val="205868"/>
                </a:solidFill>
                <a:latin typeface="Calibri"/>
                <a:cs typeface="Calibri"/>
              </a:rPr>
              <a:t>t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er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5800" y="1066863"/>
            <a:ext cx="7772400" cy="56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470275" y="6420510"/>
            <a:ext cx="5593715" cy="446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014094">
              <a:lnSpc>
                <a:spcPct val="100000"/>
              </a:lnSpc>
            </a:pPr>
            <a:r>
              <a:rPr sz="1400" spc="-45" dirty="0" smtClean="0">
                <a:latin typeface="Times New Roman"/>
                <a:cs typeface="Times New Roman"/>
              </a:rPr>
              <a:t>11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29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800" dirty="0" smtClean="0">
                <a:solidFill>
                  <a:srgbClr val="BEBEBE"/>
                </a:solidFill>
                <a:latin typeface="Arial"/>
                <a:cs typeface="Arial"/>
              </a:rPr>
              <a:t>I</a:t>
            </a:r>
            <a:r>
              <a:rPr sz="800" spc="10" dirty="0" smtClean="0">
                <a:solidFill>
                  <a:srgbClr val="BEBEBE"/>
                </a:solidFill>
                <a:latin typeface="Arial"/>
                <a:cs typeface="Arial"/>
              </a:rPr>
              <a:t>m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</a:rPr>
              <a:t>ag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</a:rPr>
              <a:t>e</a:t>
            </a:r>
            <a:r>
              <a:rPr sz="800" spc="-10" dirty="0" smtClean="0">
                <a:solidFill>
                  <a:srgbClr val="BEBEBE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</a:rPr>
              <a:t>f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</a:rPr>
              <a:t>ro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</a:rPr>
              <a:t>m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</a:rPr>
              <a:t> 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tt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p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://</a:t>
            </a:r>
            <a:r>
              <a:rPr sz="800" spc="-2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w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i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k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i.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apa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c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he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.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org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/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hadoo</a:t>
            </a:r>
            <a:r>
              <a:rPr sz="800" spc="1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p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-da</a:t>
            </a:r>
            <a:r>
              <a:rPr sz="800" spc="1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/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tt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c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</a:t>
            </a:r>
            <a:r>
              <a:rPr sz="800" spc="1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m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en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ts/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Hadoop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P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re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s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e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n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tio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n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s/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tt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c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</a:t>
            </a:r>
            <a:r>
              <a:rPr sz="800" spc="1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m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en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ts/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a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w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-apa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c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h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e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c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o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n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-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e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u-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2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0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0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9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.</a:t>
            </a:r>
            <a:r>
              <a:rPr sz="800" spc="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p</a:t>
            </a:r>
            <a:r>
              <a:rPr sz="800" spc="-5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d</a:t>
            </a:r>
            <a:r>
              <a:rPr sz="800" spc="0" dirty="0" smtClean="0">
                <a:solidFill>
                  <a:srgbClr val="BEBEBE"/>
                </a:solidFill>
                <a:latin typeface="Arial"/>
                <a:cs typeface="Arial"/>
                <a:hlinkClick r:id="rId3"/>
              </a:rPr>
              <a:t>f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91869">
              <a:lnSpc>
                <a:spcPct val="100000"/>
              </a:lnSpc>
            </a:pPr>
            <a:r>
              <a:rPr sz="4000" b="1" i="1" spc="-30" dirty="0" smtClean="0">
                <a:solidFill>
                  <a:srgbClr val="205868"/>
                </a:solidFill>
                <a:latin typeface="Calibri"/>
                <a:cs typeface="Calibri"/>
              </a:rPr>
              <a:t>Map</a:t>
            </a:r>
            <a:r>
              <a:rPr sz="4000" b="1" i="1" spc="-90" dirty="0" smtClean="0">
                <a:solidFill>
                  <a:srgbClr val="205868"/>
                </a:solidFill>
                <a:latin typeface="Calibri"/>
                <a:cs typeface="Calibri"/>
              </a:rPr>
              <a:t>R</a:t>
            </a:r>
            <a:r>
              <a:rPr sz="4000" b="1" i="1" spc="-25" dirty="0" smtClean="0">
                <a:solidFill>
                  <a:srgbClr val="205868"/>
                </a:solidFill>
                <a:latin typeface="Calibri"/>
                <a:cs typeface="Calibri"/>
              </a:rPr>
              <a:t>ed</a:t>
            </a:r>
            <a:r>
              <a:rPr sz="4000" b="1" i="1" spc="-15" dirty="0" smtClean="0">
                <a:solidFill>
                  <a:srgbClr val="205868"/>
                </a:solidFill>
                <a:latin typeface="Calibri"/>
                <a:cs typeface="Calibri"/>
              </a:rPr>
              <a:t>u</a:t>
            </a:r>
            <a:r>
              <a:rPr sz="4000" b="1" i="1" spc="-50" dirty="0" smtClean="0">
                <a:solidFill>
                  <a:srgbClr val="205868"/>
                </a:solidFill>
                <a:latin typeface="Calibri"/>
                <a:cs typeface="Calibri"/>
              </a:rPr>
              <a:t>c</a:t>
            </a:r>
            <a:r>
              <a:rPr sz="40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e</a:t>
            </a:r>
            <a:r>
              <a:rPr sz="4000" b="1" i="1" spc="10" dirty="0" smtClean="0">
                <a:solidFill>
                  <a:srgbClr val="205868"/>
                </a:solidFill>
                <a:latin typeface="Calibri"/>
                <a:cs typeface="Calibri"/>
              </a:rPr>
              <a:t> </a:t>
            </a:r>
            <a:r>
              <a:rPr sz="40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Appli</a:t>
            </a:r>
            <a:r>
              <a:rPr sz="4000" b="1" i="1" spc="-45" dirty="0" smtClean="0">
                <a:solidFill>
                  <a:srgbClr val="205868"/>
                </a:solidFill>
                <a:latin typeface="Calibri"/>
                <a:cs typeface="Calibri"/>
              </a:rPr>
              <a:t>c</a:t>
            </a:r>
            <a:r>
              <a:rPr sz="40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ation</a:t>
            </a:r>
            <a:r>
              <a:rPr sz="4000" b="1" i="1" spc="20" dirty="0" smtClean="0">
                <a:solidFill>
                  <a:srgbClr val="205868"/>
                </a:solidFill>
                <a:latin typeface="Calibri"/>
                <a:cs typeface="Calibri"/>
              </a:rPr>
              <a:t> </a:t>
            </a:r>
            <a:r>
              <a:rPr sz="40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E</a:t>
            </a:r>
            <a:r>
              <a:rPr sz="4000" b="1" i="1" spc="-110" dirty="0" smtClean="0">
                <a:solidFill>
                  <a:srgbClr val="205868"/>
                </a:solidFill>
                <a:latin typeface="Calibri"/>
                <a:cs typeface="Calibri"/>
              </a:rPr>
              <a:t>x</a:t>
            </a:r>
            <a:r>
              <a:rPr sz="4000" b="1" i="1" spc="-25" dirty="0" smtClean="0">
                <a:solidFill>
                  <a:srgbClr val="205868"/>
                </a:solidFill>
                <a:latin typeface="Calibri"/>
                <a:cs typeface="Calibri"/>
              </a:rPr>
              <a:t>ampl</a:t>
            </a:r>
            <a:r>
              <a:rPr sz="4000" b="1" i="1" spc="-5" dirty="0" smtClean="0">
                <a:solidFill>
                  <a:srgbClr val="205868"/>
                </a:solidFill>
                <a:latin typeface="Calibri"/>
                <a:cs typeface="Calibri"/>
              </a:rPr>
              <a:t>e</a:t>
            </a:r>
            <a:r>
              <a:rPr sz="4000" b="1" i="1" spc="-15" dirty="0" smtClean="0">
                <a:solidFill>
                  <a:srgbClr val="205868"/>
                </a:solidFill>
                <a:latin typeface="Calibri"/>
                <a:cs typeface="Calibri"/>
              </a:rPr>
              <a:t>:</a:t>
            </a:r>
            <a:endParaRPr sz="4000">
              <a:latin typeface="Calibri"/>
              <a:cs typeface="Calibri"/>
            </a:endParaRPr>
          </a:p>
          <a:p>
            <a:pPr marL="5663565">
              <a:lnSpc>
                <a:spcPct val="100000"/>
              </a:lnSpc>
            </a:pPr>
            <a:r>
              <a:rPr sz="4000" b="1" i="1" spc="-200" dirty="0" smtClean="0">
                <a:solidFill>
                  <a:srgbClr val="205868"/>
                </a:solidFill>
                <a:latin typeface="Calibri"/>
                <a:cs typeface="Calibri"/>
              </a:rPr>
              <a:t>W</a:t>
            </a:r>
            <a:r>
              <a:rPr sz="4000" b="1" i="1" spc="-20" dirty="0" smtClean="0">
                <a:solidFill>
                  <a:srgbClr val="205868"/>
                </a:solidFill>
                <a:latin typeface="Calibri"/>
                <a:cs typeface="Calibri"/>
              </a:rPr>
              <a:t>ordCou</a:t>
            </a:r>
            <a:r>
              <a:rPr sz="4000" b="1" i="1" spc="-35" dirty="0" smtClean="0">
                <a:solidFill>
                  <a:srgbClr val="205868"/>
                </a:solidFill>
                <a:latin typeface="Calibri"/>
                <a:cs typeface="Calibri"/>
              </a:rPr>
              <a:t>n</a:t>
            </a:r>
            <a:r>
              <a:rPr sz="4000" b="1" i="1" spc="-15" dirty="0" smtClean="0">
                <a:solidFill>
                  <a:srgbClr val="205868"/>
                </a:solidFill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69129" y="6420510"/>
            <a:ext cx="205740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 smtClean="0">
                <a:latin typeface="Times New Roman"/>
                <a:cs typeface="Times New Roman"/>
              </a:rPr>
              <a:t>12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4800" y="1577975"/>
            <a:ext cx="8359775" cy="3451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20" dirty="0" smtClean="0">
                <a:latin typeface="Arial"/>
                <a:cs typeface="Arial"/>
              </a:rPr>
              <a:t>Ma</a:t>
            </a:r>
            <a:r>
              <a:rPr sz="2800" spc="-15" dirty="0" smtClean="0">
                <a:latin typeface="Arial"/>
                <a:cs typeface="Arial"/>
              </a:rPr>
              <a:t>p</a:t>
            </a:r>
            <a:r>
              <a:rPr sz="2800" spc="-20" dirty="0" smtClean="0">
                <a:latin typeface="Arial"/>
                <a:cs typeface="Arial"/>
              </a:rPr>
              <a:t>Red</a:t>
            </a:r>
            <a:r>
              <a:rPr sz="2800" spc="-10" dirty="0" smtClean="0">
                <a:latin typeface="Arial"/>
                <a:cs typeface="Arial"/>
              </a:rPr>
              <a:t>u</a:t>
            </a:r>
            <a:r>
              <a:rPr sz="2800" spc="-15" dirty="0" smtClean="0">
                <a:latin typeface="Arial"/>
                <a:cs typeface="Arial"/>
              </a:rPr>
              <a:t>ce</a:t>
            </a:r>
            <a:r>
              <a:rPr sz="2800" spc="-10" dirty="0" smtClean="0">
                <a:latin typeface="Arial"/>
                <a:cs typeface="Arial"/>
              </a:rPr>
              <a:t>:</a:t>
            </a:r>
            <a:r>
              <a:rPr sz="2800" spc="-130" dirty="0" smtClean="0">
                <a:latin typeface="Arial"/>
                <a:cs typeface="Arial"/>
              </a:rPr>
              <a:t> </a:t>
            </a:r>
            <a:r>
              <a:rPr sz="2800" spc="-20" dirty="0" smtClean="0">
                <a:latin typeface="Arial"/>
                <a:cs typeface="Arial"/>
              </a:rPr>
              <a:t>A</a:t>
            </a:r>
            <a:r>
              <a:rPr sz="2800" spc="-165" dirty="0" smtClean="0">
                <a:latin typeface="Arial"/>
                <a:cs typeface="Arial"/>
              </a:rPr>
              <a:t> </a:t>
            </a:r>
            <a:r>
              <a:rPr sz="2800" spc="-15" dirty="0" smtClean="0">
                <a:latin typeface="Arial"/>
                <a:cs typeface="Arial"/>
              </a:rPr>
              <a:t>Bird</a:t>
            </a:r>
            <a:r>
              <a:rPr sz="2800" spc="-55" dirty="0" smtClean="0">
                <a:latin typeface="Arial"/>
                <a:cs typeface="Arial"/>
              </a:rPr>
              <a:t>’</a:t>
            </a:r>
            <a:r>
              <a:rPr sz="2800" spc="5" dirty="0" smtClean="0">
                <a:latin typeface="Arial"/>
                <a:cs typeface="Arial"/>
              </a:rPr>
              <a:t>s</a:t>
            </a:r>
            <a:r>
              <a:rPr sz="2800" spc="-5" dirty="0" smtClean="0">
                <a:latin typeface="Arial"/>
                <a:cs typeface="Arial"/>
              </a:rPr>
              <a:t>-</a:t>
            </a:r>
            <a:r>
              <a:rPr sz="2800" spc="-20" dirty="0" smtClean="0">
                <a:latin typeface="Arial"/>
                <a:cs typeface="Arial"/>
              </a:rPr>
              <a:t>Eye </a:t>
            </a:r>
            <a:r>
              <a:rPr sz="2800" spc="-75" dirty="0" smtClean="0">
                <a:latin typeface="Arial"/>
                <a:cs typeface="Arial"/>
              </a:rPr>
              <a:t>V</a:t>
            </a:r>
            <a:r>
              <a:rPr sz="2800" spc="-10" dirty="0" smtClean="0">
                <a:latin typeface="Arial"/>
                <a:cs typeface="Arial"/>
              </a:rPr>
              <a:t>i</a:t>
            </a:r>
            <a:r>
              <a:rPr sz="2800" spc="-15" dirty="0" smtClean="0">
                <a:latin typeface="Arial"/>
                <a:cs typeface="Arial"/>
              </a:rPr>
              <a:t>e</a:t>
            </a:r>
            <a:r>
              <a:rPr sz="2800" spc="-25" dirty="0" smtClean="0">
                <a:latin typeface="Arial"/>
                <a:cs typeface="Arial"/>
              </a:rPr>
              <a:t>w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1410461"/>
            <a:ext cx="4904740" cy="620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In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edu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e,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5" dirty="0" smtClean="0">
                <a:latin typeface="Arial"/>
                <a:cs typeface="Arial"/>
              </a:rPr>
              <a:t>h</a:t>
            </a:r>
            <a:r>
              <a:rPr sz="2000" spc="0" dirty="0" smtClean="0">
                <a:latin typeface="Arial"/>
                <a:cs typeface="Arial"/>
              </a:rPr>
              <a:t>un</a:t>
            </a:r>
            <a:r>
              <a:rPr sz="2000" spc="5" dirty="0" smtClean="0">
                <a:latin typeface="Arial"/>
                <a:cs typeface="Arial"/>
              </a:rPr>
              <a:t>k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are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sed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dirty="0" smtClean="0">
                <a:latin typeface="Arial"/>
                <a:cs typeface="Arial"/>
              </a:rPr>
              <a:t>isolation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by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-15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as</a:t>
            </a:r>
            <a:r>
              <a:rPr sz="2000" spc="5" dirty="0" smtClean="0">
                <a:latin typeface="Arial"/>
                <a:cs typeface="Arial"/>
              </a:rPr>
              <a:t>k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called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Mappers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2451734"/>
            <a:ext cx="5522595" cy="92519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marR="12700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outputs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from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mappe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are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den</a:t>
            </a:r>
            <a:r>
              <a:rPr sz="2000" spc="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ted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 intermediate</a:t>
            </a:r>
            <a:r>
              <a:rPr sz="2000" spc="-4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outputs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(IOs)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are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broug</a:t>
            </a:r>
            <a:r>
              <a:rPr sz="2000" spc="5" dirty="0" smtClean="0">
                <a:latin typeface="Arial"/>
                <a:cs typeface="Arial"/>
              </a:rPr>
              <a:t>h</a:t>
            </a:r>
            <a:r>
              <a:rPr sz="2000" spc="0" dirty="0" smtClean="0">
                <a:latin typeface="Arial"/>
                <a:cs typeface="Arial"/>
              </a:rPr>
              <a:t>t into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nd</a:t>
            </a:r>
            <a:r>
              <a:rPr sz="2000" spc="-4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t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tas</a:t>
            </a:r>
            <a:r>
              <a:rPr sz="2000" spc="5" dirty="0" smtClean="0">
                <a:latin typeface="Arial"/>
                <a:cs typeface="Arial"/>
              </a:rPr>
              <a:t>k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lled </a:t>
            </a:r>
            <a:r>
              <a:rPr sz="2000" i="1" spc="0" dirty="0" smtClean="0">
                <a:latin typeface="Arial"/>
                <a:cs typeface="Arial"/>
              </a:rPr>
              <a:t>Redu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3799204"/>
            <a:ext cx="5581015" cy="620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bringing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together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IOs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into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 set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dirty="0" smtClean="0">
                <a:latin typeface="Arial"/>
                <a:cs typeface="Arial"/>
              </a:rPr>
              <a:t>of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ers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is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kno</a:t>
            </a:r>
            <a:r>
              <a:rPr sz="2000" spc="5" dirty="0" smtClean="0">
                <a:latin typeface="Arial"/>
                <a:cs typeface="Arial"/>
              </a:rPr>
              <a:t>w</a:t>
            </a:r>
            <a:r>
              <a:rPr sz="2000" spc="0" dirty="0" smtClean="0">
                <a:latin typeface="Arial"/>
                <a:cs typeface="Arial"/>
              </a:rPr>
              <a:t>n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shuff</a:t>
            </a:r>
            <a:r>
              <a:rPr sz="2000" i="1" spc="-10" dirty="0" smtClean="0">
                <a:latin typeface="Arial"/>
                <a:cs typeface="Arial"/>
              </a:rPr>
              <a:t>l</a:t>
            </a:r>
            <a:r>
              <a:rPr sz="2000" i="1" spc="0" dirty="0" smtClean="0">
                <a:latin typeface="Arial"/>
                <a:cs typeface="Arial"/>
              </a:rPr>
              <a:t>ing</a:t>
            </a:r>
            <a:r>
              <a:rPr sz="2000" i="1" spc="-2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pro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ess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4840478"/>
            <a:ext cx="5528310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ers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produ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4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final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outputs</a:t>
            </a:r>
            <a:r>
              <a:rPr sz="2000" spc="-4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(FO</a:t>
            </a:r>
            <a:r>
              <a:rPr sz="2000" spc="10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8611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611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5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5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9279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279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3851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385175" y="17526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61175" y="2009775"/>
            <a:ext cx="304800" cy="457200"/>
          </a:xfrm>
          <a:custGeom>
            <a:avLst/>
            <a:gdLst/>
            <a:ahLst/>
            <a:cxnLst/>
            <a:rect l="l" t="t" r="r" b="b"/>
            <a:pathLst>
              <a:path w="304800" h="457200">
                <a:moveTo>
                  <a:pt x="304800" y="304800"/>
                </a:moveTo>
                <a:lnTo>
                  <a:pt x="0" y="304800"/>
                </a:lnTo>
                <a:lnTo>
                  <a:pt x="152400" y="457200"/>
                </a:lnTo>
                <a:lnTo>
                  <a:pt x="304800" y="304800"/>
                </a:lnTo>
                <a:close/>
              </a:path>
              <a:path w="304800" h="457200">
                <a:moveTo>
                  <a:pt x="228600" y="0"/>
                </a:moveTo>
                <a:lnTo>
                  <a:pt x="76200" y="0"/>
                </a:lnTo>
                <a:lnTo>
                  <a:pt x="76200" y="304800"/>
                </a:lnTo>
                <a:lnTo>
                  <a:pt x="228600" y="304800"/>
                </a:lnTo>
                <a:lnTo>
                  <a:pt x="2286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94575" y="2009775"/>
            <a:ext cx="304800" cy="457200"/>
          </a:xfrm>
          <a:custGeom>
            <a:avLst/>
            <a:gdLst/>
            <a:ahLst/>
            <a:cxnLst/>
            <a:rect l="l" t="t" r="r" b="b"/>
            <a:pathLst>
              <a:path w="304800" h="457200">
                <a:moveTo>
                  <a:pt x="304800" y="304800"/>
                </a:moveTo>
                <a:lnTo>
                  <a:pt x="0" y="304800"/>
                </a:lnTo>
                <a:lnTo>
                  <a:pt x="152400" y="457200"/>
                </a:lnTo>
                <a:lnTo>
                  <a:pt x="304800" y="304800"/>
                </a:lnTo>
                <a:close/>
              </a:path>
              <a:path w="304800" h="457200">
                <a:moveTo>
                  <a:pt x="228600" y="0"/>
                </a:moveTo>
                <a:lnTo>
                  <a:pt x="76200" y="0"/>
                </a:lnTo>
                <a:lnTo>
                  <a:pt x="76200" y="304800"/>
                </a:lnTo>
                <a:lnTo>
                  <a:pt x="228600" y="304800"/>
                </a:lnTo>
                <a:lnTo>
                  <a:pt x="2286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950200" y="2009775"/>
            <a:ext cx="304800" cy="457200"/>
          </a:xfrm>
          <a:custGeom>
            <a:avLst/>
            <a:gdLst/>
            <a:ahLst/>
            <a:cxnLst/>
            <a:rect l="l" t="t" r="r" b="b"/>
            <a:pathLst>
              <a:path w="304800" h="457200">
                <a:moveTo>
                  <a:pt x="304800" y="304800"/>
                </a:moveTo>
                <a:lnTo>
                  <a:pt x="0" y="304800"/>
                </a:lnTo>
                <a:lnTo>
                  <a:pt x="152400" y="457200"/>
                </a:lnTo>
                <a:lnTo>
                  <a:pt x="304800" y="304800"/>
                </a:lnTo>
                <a:close/>
              </a:path>
              <a:path w="304800" h="457200">
                <a:moveTo>
                  <a:pt x="228600" y="0"/>
                </a:moveTo>
                <a:lnTo>
                  <a:pt x="76200" y="0"/>
                </a:lnTo>
                <a:lnTo>
                  <a:pt x="76200" y="304800"/>
                </a:lnTo>
                <a:lnTo>
                  <a:pt x="228600" y="304800"/>
                </a:lnTo>
                <a:lnTo>
                  <a:pt x="2286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385175" y="2009775"/>
            <a:ext cx="304800" cy="457200"/>
          </a:xfrm>
          <a:custGeom>
            <a:avLst/>
            <a:gdLst/>
            <a:ahLst/>
            <a:cxnLst/>
            <a:rect l="l" t="t" r="r" b="b"/>
            <a:pathLst>
              <a:path w="304800" h="457200">
                <a:moveTo>
                  <a:pt x="304800" y="304800"/>
                </a:moveTo>
                <a:lnTo>
                  <a:pt x="0" y="304800"/>
                </a:lnTo>
                <a:lnTo>
                  <a:pt x="152400" y="457200"/>
                </a:lnTo>
                <a:lnTo>
                  <a:pt x="304800" y="304800"/>
                </a:lnTo>
                <a:close/>
              </a:path>
              <a:path w="304800" h="457200">
                <a:moveTo>
                  <a:pt x="228600" y="0"/>
                </a:moveTo>
                <a:lnTo>
                  <a:pt x="76200" y="0"/>
                </a:lnTo>
                <a:lnTo>
                  <a:pt x="76200" y="304800"/>
                </a:lnTo>
                <a:lnTo>
                  <a:pt x="228600" y="304800"/>
                </a:lnTo>
                <a:lnTo>
                  <a:pt x="2286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61175" y="2515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94575" y="2515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56550" y="2515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385175" y="2515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894576" y="2819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431151" y="2819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996301" y="2819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21751" y="2819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8611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8611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3945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3945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956550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956550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3851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385175" y="3200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007097" y="3422522"/>
            <a:ext cx="616076" cy="998727"/>
          </a:xfrm>
          <a:custGeom>
            <a:avLst/>
            <a:gdLst/>
            <a:ahLst/>
            <a:cxnLst/>
            <a:rect l="l" t="t" r="r" b="b"/>
            <a:pathLst>
              <a:path w="616076" h="998727">
                <a:moveTo>
                  <a:pt x="533400" y="943737"/>
                </a:moveTo>
                <a:lnTo>
                  <a:pt x="530605" y="944626"/>
                </a:lnTo>
                <a:lnTo>
                  <a:pt x="528066" y="949197"/>
                </a:lnTo>
                <a:lnTo>
                  <a:pt x="528954" y="951991"/>
                </a:lnTo>
                <a:lnTo>
                  <a:pt x="531241" y="953262"/>
                </a:lnTo>
                <a:lnTo>
                  <a:pt x="616076" y="998727"/>
                </a:lnTo>
                <a:lnTo>
                  <a:pt x="615954" y="993266"/>
                </a:lnTo>
                <a:lnTo>
                  <a:pt x="607186" y="993266"/>
                </a:lnTo>
                <a:lnTo>
                  <a:pt x="598083" y="978448"/>
                </a:lnTo>
                <a:lnTo>
                  <a:pt x="535685" y="945007"/>
                </a:lnTo>
                <a:lnTo>
                  <a:pt x="533400" y="943737"/>
                </a:lnTo>
                <a:close/>
              </a:path>
              <a:path w="616076" h="998727">
                <a:moveTo>
                  <a:pt x="598083" y="978448"/>
                </a:moveTo>
                <a:lnTo>
                  <a:pt x="607186" y="993266"/>
                </a:lnTo>
                <a:lnTo>
                  <a:pt x="611084" y="990853"/>
                </a:lnTo>
                <a:lnTo>
                  <a:pt x="606551" y="990853"/>
                </a:lnTo>
                <a:lnTo>
                  <a:pt x="606368" y="982889"/>
                </a:lnTo>
                <a:lnTo>
                  <a:pt x="598083" y="978448"/>
                </a:lnTo>
                <a:close/>
              </a:path>
              <a:path w="616076" h="998727">
                <a:moveTo>
                  <a:pt x="611631" y="897889"/>
                </a:moveTo>
                <a:lnTo>
                  <a:pt x="606551" y="898016"/>
                </a:lnTo>
                <a:lnTo>
                  <a:pt x="604647" y="899921"/>
                </a:lnTo>
                <a:lnTo>
                  <a:pt x="604520" y="902715"/>
                </a:lnTo>
                <a:lnTo>
                  <a:pt x="606154" y="973610"/>
                </a:lnTo>
                <a:lnTo>
                  <a:pt x="615187" y="988313"/>
                </a:lnTo>
                <a:lnTo>
                  <a:pt x="607186" y="993266"/>
                </a:lnTo>
                <a:lnTo>
                  <a:pt x="615954" y="993266"/>
                </a:lnTo>
                <a:lnTo>
                  <a:pt x="613923" y="902715"/>
                </a:lnTo>
                <a:lnTo>
                  <a:pt x="613791" y="899921"/>
                </a:lnTo>
                <a:lnTo>
                  <a:pt x="611631" y="897889"/>
                </a:lnTo>
                <a:close/>
              </a:path>
              <a:path w="616076" h="998727">
                <a:moveTo>
                  <a:pt x="606368" y="982889"/>
                </a:moveTo>
                <a:lnTo>
                  <a:pt x="606551" y="990853"/>
                </a:lnTo>
                <a:lnTo>
                  <a:pt x="613409" y="986663"/>
                </a:lnTo>
                <a:lnTo>
                  <a:pt x="606368" y="982889"/>
                </a:lnTo>
                <a:close/>
              </a:path>
              <a:path w="616076" h="998727">
                <a:moveTo>
                  <a:pt x="606154" y="973610"/>
                </a:moveTo>
                <a:lnTo>
                  <a:pt x="606368" y="982889"/>
                </a:lnTo>
                <a:lnTo>
                  <a:pt x="613409" y="986663"/>
                </a:lnTo>
                <a:lnTo>
                  <a:pt x="606551" y="990853"/>
                </a:lnTo>
                <a:lnTo>
                  <a:pt x="611084" y="990853"/>
                </a:lnTo>
                <a:lnTo>
                  <a:pt x="615187" y="988313"/>
                </a:lnTo>
                <a:lnTo>
                  <a:pt x="606154" y="973610"/>
                </a:lnTo>
                <a:close/>
              </a:path>
              <a:path w="616076" h="998727">
                <a:moveTo>
                  <a:pt x="8000" y="0"/>
                </a:moveTo>
                <a:lnTo>
                  <a:pt x="0" y="4952"/>
                </a:lnTo>
                <a:lnTo>
                  <a:pt x="598083" y="978448"/>
                </a:lnTo>
                <a:lnTo>
                  <a:pt x="606368" y="982889"/>
                </a:lnTo>
                <a:lnTo>
                  <a:pt x="606154" y="973610"/>
                </a:lnTo>
                <a:lnTo>
                  <a:pt x="8000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70775" y="4420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004175" y="4420259"/>
            <a:ext cx="304371" cy="303868"/>
          </a:xfrm>
          <a:custGeom>
            <a:avLst/>
            <a:gdLst/>
            <a:ahLst/>
            <a:cxnLst/>
            <a:rect l="l" t="t" r="r" b="b"/>
            <a:pathLst>
              <a:path w="304371" h="303868">
                <a:moveTo>
                  <a:pt x="138120" y="0"/>
                </a:moveTo>
                <a:lnTo>
                  <a:pt x="96595" y="9871"/>
                </a:lnTo>
                <a:lnTo>
                  <a:pt x="60360" y="30241"/>
                </a:lnTo>
                <a:lnTo>
                  <a:pt x="31146" y="59377"/>
                </a:lnTo>
                <a:lnTo>
                  <a:pt x="10683" y="95551"/>
                </a:lnTo>
                <a:lnTo>
                  <a:pt x="699" y="137033"/>
                </a:lnTo>
                <a:lnTo>
                  <a:pt x="0" y="151740"/>
                </a:lnTo>
                <a:lnTo>
                  <a:pt x="168" y="158963"/>
                </a:lnTo>
                <a:lnTo>
                  <a:pt x="7851" y="199955"/>
                </a:lnTo>
                <a:lnTo>
                  <a:pt x="26037" y="236276"/>
                </a:lnTo>
                <a:lnTo>
                  <a:pt x="53426" y="266340"/>
                </a:lnTo>
                <a:lnTo>
                  <a:pt x="88718" y="288562"/>
                </a:lnTo>
                <a:lnTo>
                  <a:pt x="130613" y="301358"/>
                </a:lnTo>
                <a:lnTo>
                  <a:pt x="161570" y="303868"/>
                </a:lnTo>
                <a:lnTo>
                  <a:pt x="175493" y="302394"/>
                </a:lnTo>
                <a:lnTo>
                  <a:pt x="214612" y="290703"/>
                </a:lnTo>
                <a:lnTo>
                  <a:pt x="248554" y="269042"/>
                </a:lnTo>
                <a:lnTo>
                  <a:pt x="275766" y="238611"/>
                </a:lnTo>
                <a:lnTo>
                  <a:pt x="294696" y="200611"/>
                </a:lnTo>
                <a:lnTo>
                  <a:pt x="303793" y="156241"/>
                </a:lnTo>
                <a:lnTo>
                  <a:pt x="304371" y="140243"/>
                </a:lnTo>
                <a:lnTo>
                  <a:pt x="302709" y="126517"/>
                </a:lnTo>
                <a:lnTo>
                  <a:pt x="290588" y="87987"/>
                </a:lnTo>
                <a:lnTo>
                  <a:pt x="268611" y="54610"/>
                </a:lnTo>
                <a:lnTo>
                  <a:pt x="237865" y="27899"/>
                </a:lnTo>
                <a:lnTo>
                  <a:pt x="199435" y="9368"/>
                </a:lnTo>
                <a:lnTo>
                  <a:pt x="154408" y="530"/>
                </a:lnTo>
                <a:lnTo>
                  <a:pt x="13812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307340" y="5124958"/>
            <a:ext cx="8010525" cy="10718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 algn="r">
              <a:lnSpc>
                <a:spcPct val="100000"/>
              </a:lnSpc>
              <a:tabLst>
                <a:tab pos="533400" algn="l"/>
              </a:tabLst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FO0	FO1</a:t>
            </a:r>
            <a:endParaRPr sz="120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18"/>
              </a:spcBef>
            </a:pPr>
            <a:endParaRPr sz="1100"/>
          </a:p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O</a:t>
            </a:r>
            <a:r>
              <a:rPr sz="2000" spc="-10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erall,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brea</a:t>
            </a:r>
            <a:r>
              <a:rPr sz="2000" spc="5" dirty="0" smtClean="0">
                <a:latin typeface="Arial"/>
                <a:cs typeface="Arial"/>
              </a:rPr>
              <a:t>k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data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</a:t>
            </a:r>
            <a:r>
              <a:rPr sz="2000" spc="-10" dirty="0" smtClean="0">
                <a:latin typeface="Arial"/>
                <a:cs typeface="Arial"/>
              </a:rPr>
              <a:t>l</a:t>
            </a:r>
            <a:r>
              <a:rPr sz="2000" spc="0" dirty="0" smtClean="0">
                <a:latin typeface="Arial"/>
                <a:cs typeface="Arial"/>
              </a:rPr>
              <a:t>ow in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 </a:t>
            </a:r>
            <a:r>
              <a:rPr sz="2000" spc="-15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wo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phases,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i="1" spc="-15" dirty="0" smtClean="0">
                <a:latin typeface="Arial"/>
                <a:cs typeface="Arial"/>
              </a:rPr>
              <a:t>m</a:t>
            </a:r>
            <a:r>
              <a:rPr sz="2000" i="1" spc="0" dirty="0" smtClean="0">
                <a:latin typeface="Arial"/>
                <a:cs typeface="Arial"/>
              </a:rPr>
              <a:t>ap pha</a:t>
            </a:r>
            <a:r>
              <a:rPr sz="2000" i="1" spc="5" dirty="0" smtClean="0">
                <a:latin typeface="Arial"/>
                <a:cs typeface="Arial"/>
              </a:rPr>
              <a:t>s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redu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4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pha</a:t>
            </a:r>
            <a:r>
              <a:rPr sz="2000" i="1" spc="10" dirty="0" smtClean="0">
                <a:latin typeface="Arial"/>
                <a:cs typeface="Arial"/>
              </a:rPr>
              <a:t>s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endParaRPr sz="2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904481" y="1771522"/>
            <a:ext cx="21971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C0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437881" y="1771522"/>
            <a:ext cx="21971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C1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971281" y="1771522"/>
            <a:ext cx="67754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2	</a:t>
            </a: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C3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896227" y="2571622"/>
            <a:ext cx="23622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M0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429627" y="2571622"/>
            <a:ext cx="23622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M1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991602" y="2571622"/>
            <a:ext cx="66548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441325" algn="l"/>
              </a:tabLst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2	</a:t>
            </a: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M3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878573" y="3219577"/>
            <a:ext cx="2724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IO0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411973" y="3219577"/>
            <a:ext cx="2724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IO1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973948" y="3219577"/>
            <a:ext cx="70104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441325" algn="l"/>
              </a:tabLst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IO2	IO3</a:t>
            </a:r>
            <a:endParaRPr sz="12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513446" y="4477257"/>
            <a:ext cx="21971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Arial"/>
                <a:cs typeface="Arial"/>
              </a:rPr>
              <a:t>R0</a:t>
            </a:r>
            <a:endParaRPr sz="12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046846" y="4477257"/>
            <a:ext cx="21971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latin typeface="Arial"/>
                <a:cs typeface="Arial"/>
              </a:rPr>
              <a:t>R1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656830" y="3422777"/>
            <a:ext cx="458343" cy="998474"/>
          </a:xfrm>
          <a:custGeom>
            <a:avLst/>
            <a:gdLst/>
            <a:ahLst/>
            <a:cxnLst/>
            <a:rect l="l" t="t" r="r" b="b"/>
            <a:pathLst>
              <a:path w="458343" h="998474">
                <a:moveTo>
                  <a:pt x="6985" y="897382"/>
                </a:moveTo>
                <a:lnTo>
                  <a:pt x="1777" y="897890"/>
                </a:lnTo>
                <a:lnTo>
                  <a:pt x="0" y="900176"/>
                </a:lnTo>
                <a:lnTo>
                  <a:pt x="253" y="902716"/>
                </a:lnTo>
                <a:lnTo>
                  <a:pt x="10795" y="998474"/>
                </a:lnTo>
                <a:lnTo>
                  <a:pt x="19963" y="991870"/>
                </a:lnTo>
                <a:lnTo>
                  <a:pt x="18796" y="991870"/>
                </a:lnTo>
                <a:lnTo>
                  <a:pt x="10287" y="988060"/>
                </a:lnTo>
                <a:lnTo>
                  <a:pt x="17291" y="972310"/>
                </a:lnTo>
                <a:lnTo>
                  <a:pt x="9525" y="901700"/>
                </a:lnTo>
                <a:lnTo>
                  <a:pt x="9271" y="899160"/>
                </a:lnTo>
                <a:lnTo>
                  <a:pt x="6985" y="897382"/>
                </a:lnTo>
                <a:close/>
              </a:path>
              <a:path w="458343" h="998474">
                <a:moveTo>
                  <a:pt x="17291" y="972310"/>
                </a:moveTo>
                <a:lnTo>
                  <a:pt x="10287" y="988060"/>
                </a:lnTo>
                <a:lnTo>
                  <a:pt x="18796" y="991870"/>
                </a:lnTo>
                <a:lnTo>
                  <a:pt x="19869" y="989457"/>
                </a:lnTo>
                <a:lnTo>
                  <a:pt x="19176" y="989457"/>
                </a:lnTo>
                <a:lnTo>
                  <a:pt x="11811" y="986155"/>
                </a:lnTo>
                <a:lnTo>
                  <a:pt x="18300" y="981483"/>
                </a:lnTo>
                <a:lnTo>
                  <a:pt x="17291" y="972310"/>
                </a:lnTo>
                <a:close/>
              </a:path>
              <a:path w="458343" h="998474">
                <a:moveTo>
                  <a:pt x="85471" y="933069"/>
                </a:moveTo>
                <a:lnTo>
                  <a:pt x="83439" y="934593"/>
                </a:lnTo>
                <a:lnTo>
                  <a:pt x="25826" y="976065"/>
                </a:lnTo>
                <a:lnTo>
                  <a:pt x="18796" y="991870"/>
                </a:lnTo>
                <a:lnTo>
                  <a:pt x="19963" y="991870"/>
                </a:lnTo>
                <a:lnTo>
                  <a:pt x="88900" y="942213"/>
                </a:lnTo>
                <a:lnTo>
                  <a:pt x="90931" y="940689"/>
                </a:lnTo>
                <a:lnTo>
                  <a:pt x="91440" y="937768"/>
                </a:lnTo>
                <a:lnTo>
                  <a:pt x="89916" y="935609"/>
                </a:lnTo>
                <a:lnTo>
                  <a:pt x="88392" y="933577"/>
                </a:lnTo>
                <a:lnTo>
                  <a:pt x="85471" y="933069"/>
                </a:lnTo>
                <a:close/>
              </a:path>
              <a:path w="458343" h="998474">
                <a:moveTo>
                  <a:pt x="18300" y="981483"/>
                </a:moveTo>
                <a:lnTo>
                  <a:pt x="11811" y="986155"/>
                </a:lnTo>
                <a:lnTo>
                  <a:pt x="19176" y="989457"/>
                </a:lnTo>
                <a:lnTo>
                  <a:pt x="18300" y="981483"/>
                </a:lnTo>
                <a:close/>
              </a:path>
              <a:path w="458343" h="998474">
                <a:moveTo>
                  <a:pt x="25826" y="976065"/>
                </a:moveTo>
                <a:lnTo>
                  <a:pt x="18300" y="981483"/>
                </a:lnTo>
                <a:lnTo>
                  <a:pt x="19176" y="989457"/>
                </a:lnTo>
                <a:lnTo>
                  <a:pt x="19869" y="989457"/>
                </a:lnTo>
                <a:lnTo>
                  <a:pt x="25826" y="976065"/>
                </a:lnTo>
                <a:close/>
              </a:path>
              <a:path w="458343" h="998474">
                <a:moveTo>
                  <a:pt x="449706" y="0"/>
                </a:moveTo>
                <a:lnTo>
                  <a:pt x="17291" y="972310"/>
                </a:lnTo>
                <a:lnTo>
                  <a:pt x="18300" y="981483"/>
                </a:lnTo>
                <a:lnTo>
                  <a:pt x="25826" y="976065"/>
                </a:lnTo>
                <a:lnTo>
                  <a:pt x="458343" y="3810"/>
                </a:lnTo>
                <a:lnTo>
                  <a:pt x="449706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540497" y="3422522"/>
            <a:ext cx="616076" cy="998727"/>
          </a:xfrm>
          <a:custGeom>
            <a:avLst/>
            <a:gdLst/>
            <a:ahLst/>
            <a:cxnLst/>
            <a:rect l="l" t="t" r="r" b="b"/>
            <a:pathLst>
              <a:path w="616076" h="998727">
                <a:moveTo>
                  <a:pt x="533400" y="943737"/>
                </a:moveTo>
                <a:lnTo>
                  <a:pt x="530605" y="944626"/>
                </a:lnTo>
                <a:lnTo>
                  <a:pt x="528066" y="949197"/>
                </a:lnTo>
                <a:lnTo>
                  <a:pt x="528954" y="951991"/>
                </a:lnTo>
                <a:lnTo>
                  <a:pt x="531241" y="953262"/>
                </a:lnTo>
                <a:lnTo>
                  <a:pt x="616076" y="998727"/>
                </a:lnTo>
                <a:lnTo>
                  <a:pt x="615954" y="993266"/>
                </a:lnTo>
                <a:lnTo>
                  <a:pt x="607186" y="993266"/>
                </a:lnTo>
                <a:lnTo>
                  <a:pt x="598083" y="978448"/>
                </a:lnTo>
                <a:lnTo>
                  <a:pt x="535685" y="945007"/>
                </a:lnTo>
                <a:lnTo>
                  <a:pt x="533400" y="943737"/>
                </a:lnTo>
                <a:close/>
              </a:path>
              <a:path w="616076" h="998727">
                <a:moveTo>
                  <a:pt x="598083" y="978448"/>
                </a:moveTo>
                <a:lnTo>
                  <a:pt x="607186" y="993266"/>
                </a:lnTo>
                <a:lnTo>
                  <a:pt x="611084" y="990853"/>
                </a:lnTo>
                <a:lnTo>
                  <a:pt x="606551" y="990853"/>
                </a:lnTo>
                <a:lnTo>
                  <a:pt x="606368" y="982889"/>
                </a:lnTo>
                <a:lnTo>
                  <a:pt x="598083" y="978448"/>
                </a:lnTo>
                <a:close/>
              </a:path>
              <a:path w="616076" h="998727">
                <a:moveTo>
                  <a:pt x="611631" y="897889"/>
                </a:moveTo>
                <a:lnTo>
                  <a:pt x="606551" y="898016"/>
                </a:lnTo>
                <a:lnTo>
                  <a:pt x="604647" y="899921"/>
                </a:lnTo>
                <a:lnTo>
                  <a:pt x="604520" y="902715"/>
                </a:lnTo>
                <a:lnTo>
                  <a:pt x="606154" y="973610"/>
                </a:lnTo>
                <a:lnTo>
                  <a:pt x="615187" y="988313"/>
                </a:lnTo>
                <a:lnTo>
                  <a:pt x="607186" y="993266"/>
                </a:lnTo>
                <a:lnTo>
                  <a:pt x="615954" y="993266"/>
                </a:lnTo>
                <a:lnTo>
                  <a:pt x="613923" y="902715"/>
                </a:lnTo>
                <a:lnTo>
                  <a:pt x="613791" y="899921"/>
                </a:lnTo>
                <a:lnTo>
                  <a:pt x="611631" y="897889"/>
                </a:lnTo>
                <a:close/>
              </a:path>
              <a:path w="616076" h="998727">
                <a:moveTo>
                  <a:pt x="606368" y="982889"/>
                </a:moveTo>
                <a:lnTo>
                  <a:pt x="606551" y="990853"/>
                </a:lnTo>
                <a:lnTo>
                  <a:pt x="613409" y="986663"/>
                </a:lnTo>
                <a:lnTo>
                  <a:pt x="606368" y="982889"/>
                </a:lnTo>
                <a:close/>
              </a:path>
              <a:path w="616076" h="998727">
                <a:moveTo>
                  <a:pt x="606154" y="973610"/>
                </a:moveTo>
                <a:lnTo>
                  <a:pt x="606368" y="982889"/>
                </a:lnTo>
                <a:lnTo>
                  <a:pt x="613409" y="986663"/>
                </a:lnTo>
                <a:lnTo>
                  <a:pt x="606551" y="990853"/>
                </a:lnTo>
                <a:lnTo>
                  <a:pt x="611084" y="990853"/>
                </a:lnTo>
                <a:lnTo>
                  <a:pt x="615187" y="988313"/>
                </a:lnTo>
                <a:lnTo>
                  <a:pt x="606154" y="973610"/>
                </a:lnTo>
                <a:close/>
              </a:path>
              <a:path w="616076" h="998727">
                <a:moveTo>
                  <a:pt x="8000" y="0"/>
                </a:moveTo>
                <a:lnTo>
                  <a:pt x="0" y="4952"/>
                </a:lnTo>
                <a:lnTo>
                  <a:pt x="598083" y="978448"/>
                </a:lnTo>
                <a:lnTo>
                  <a:pt x="606368" y="982889"/>
                </a:lnTo>
                <a:lnTo>
                  <a:pt x="606154" y="973610"/>
                </a:lnTo>
                <a:lnTo>
                  <a:pt x="800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140700" y="3422903"/>
            <a:ext cx="402971" cy="996696"/>
          </a:xfrm>
          <a:custGeom>
            <a:avLst/>
            <a:gdLst/>
            <a:ahLst/>
            <a:cxnLst/>
            <a:rect l="l" t="t" r="r" b="b"/>
            <a:pathLst>
              <a:path w="402971" h="996696">
                <a:moveTo>
                  <a:pt x="6857" y="895985"/>
                </a:moveTo>
                <a:lnTo>
                  <a:pt x="1777" y="896747"/>
                </a:lnTo>
                <a:lnTo>
                  <a:pt x="0" y="899160"/>
                </a:lnTo>
                <a:lnTo>
                  <a:pt x="507" y="901700"/>
                </a:lnTo>
                <a:lnTo>
                  <a:pt x="15875" y="996696"/>
                </a:lnTo>
                <a:lnTo>
                  <a:pt x="24584" y="989711"/>
                </a:lnTo>
                <a:lnTo>
                  <a:pt x="23622" y="989711"/>
                </a:lnTo>
                <a:lnTo>
                  <a:pt x="14858" y="986409"/>
                </a:lnTo>
                <a:lnTo>
                  <a:pt x="21086" y="970214"/>
                </a:lnTo>
                <a:lnTo>
                  <a:pt x="9651" y="900176"/>
                </a:lnTo>
                <a:lnTo>
                  <a:pt x="9271" y="897636"/>
                </a:lnTo>
                <a:lnTo>
                  <a:pt x="6857" y="895985"/>
                </a:lnTo>
                <a:close/>
              </a:path>
              <a:path w="402971" h="996696">
                <a:moveTo>
                  <a:pt x="21086" y="970214"/>
                </a:moveTo>
                <a:lnTo>
                  <a:pt x="14858" y="986409"/>
                </a:lnTo>
                <a:lnTo>
                  <a:pt x="23622" y="989711"/>
                </a:lnTo>
                <a:lnTo>
                  <a:pt x="24550" y="987298"/>
                </a:lnTo>
                <a:lnTo>
                  <a:pt x="23875" y="987298"/>
                </a:lnTo>
                <a:lnTo>
                  <a:pt x="16255" y="984377"/>
                </a:lnTo>
                <a:lnTo>
                  <a:pt x="22573" y="979318"/>
                </a:lnTo>
                <a:lnTo>
                  <a:pt x="21086" y="970214"/>
                </a:lnTo>
                <a:close/>
              </a:path>
              <a:path w="402971" h="996696">
                <a:moveTo>
                  <a:pt x="87122" y="927608"/>
                </a:moveTo>
                <a:lnTo>
                  <a:pt x="85090" y="929259"/>
                </a:lnTo>
                <a:lnTo>
                  <a:pt x="29864" y="973479"/>
                </a:lnTo>
                <a:lnTo>
                  <a:pt x="23622" y="989711"/>
                </a:lnTo>
                <a:lnTo>
                  <a:pt x="24584" y="989711"/>
                </a:lnTo>
                <a:lnTo>
                  <a:pt x="90931" y="936498"/>
                </a:lnTo>
                <a:lnTo>
                  <a:pt x="92964" y="934974"/>
                </a:lnTo>
                <a:lnTo>
                  <a:pt x="93345" y="931926"/>
                </a:lnTo>
                <a:lnTo>
                  <a:pt x="91694" y="929894"/>
                </a:lnTo>
                <a:lnTo>
                  <a:pt x="90043" y="927989"/>
                </a:lnTo>
                <a:lnTo>
                  <a:pt x="87122" y="927608"/>
                </a:lnTo>
                <a:close/>
              </a:path>
              <a:path w="402971" h="996696">
                <a:moveTo>
                  <a:pt x="22573" y="979318"/>
                </a:moveTo>
                <a:lnTo>
                  <a:pt x="16255" y="984377"/>
                </a:lnTo>
                <a:lnTo>
                  <a:pt x="23875" y="987298"/>
                </a:lnTo>
                <a:lnTo>
                  <a:pt x="22573" y="979318"/>
                </a:lnTo>
                <a:close/>
              </a:path>
              <a:path w="402971" h="996696">
                <a:moveTo>
                  <a:pt x="29864" y="973479"/>
                </a:moveTo>
                <a:lnTo>
                  <a:pt x="22573" y="979318"/>
                </a:lnTo>
                <a:lnTo>
                  <a:pt x="23875" y="987298"/>
                </a:lnTo>
                <a:lnTo>
                  <a:pt x="24550" y="987298"/>
                </a:lnTo>
                <a:lnTo>
                  <a:pt x="29864" y="973479"/>
                </a:lnTo>
                <a:close/>
              </a:path>
              <a:path w="402971" h="996696">
                <a:moveTo>
                  <a:pt x="394207" y="0"/>
                </a:moveTo>
                <a:lnTo>
                  <a:pt x="21086" y="970214"/>
                </a:lnTo>
                <a:lnTo>
                  <a:pt x="22573" y="979318"/>
                </a:lnTo>
                <a:lnTo>
                  <a:pt x="29864" y="973479"/>
                </a:lnTo>
                <a:lnTo>
                  <a:pt x="402971" y="3429"/>
                </a:lnTo>
                <a:lnTo>
                  <a:pt x="39420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507351" y="4724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040751" y="4724400"/>
            <a:ext cx="242824" cy="331724"/>
          </a:xfrm>
          <a:custGeom>
            <a:avLst/>
            <a:gdLst/>
            <a:ahLst/>
            <a:cxnLst/>
            <a:rect l="l" t="t" r="r" b="b"/>
            <a:pathLst>
              <a:path w="242824" h="331724">
                <a:moveTo>
                  <a:pt x="0" y="0"/>
                </a:moveTo>
                <a:lnTo>
                  <a:pt x="0" y="210312"/>
                </a:lnTo>
                <a:lnTo>
                  <a:pt x="121412" y="331724"/>
                </a:lnTo>
                <a:lnTo>
                  <a:pt x="242824" y="210312"/>
                </a:lnTo>
                <a:lnTo>
                  <a:pt x="242824" y="121412"/>
                </a:lnTo>
                <a:lnTo>
                  <a:pt x="121412" y="121412"/>
                </a:lnTo>
                <a:lnTo>
                  <a:pt x="0" y="0"/>
                </a:lnTo>
                <a:close/>
              </a:path>
              <a:path w="242824" h="331724">
                <a:moveTo>
                  <a:pt x="242824" y="0"/>
                </a:moveTo>
                <a:lnTo>
                  <a:pt x="121412" y="121412"/>
                </a:lnTo>
                <a:lnTo>
                  <a:pt x="242824" y="121412"/>
                </a:lnTo>
                <a:lnTo>
                  <a:pt x="24282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470775" y="5105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70775" y="5105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004175" y="5105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004175" y="5105400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6177534" y="1795271"/>
            <a:ext cx="50990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chunks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177534" y="2585973"/>
            <a:ext cx="61976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5" dirty="0" smtClean="0">
                <a:latin typeface="Arial"/>
                <a:cs typeface="Arial"/>
              </a:rPr>
              <a:t>m</a:t>
            </a:r>
            <a:r>
              <a:rPr sz="1200" spc="0" dirty="0" smtClean="0">
                <a:latin typeface="Arial"/>
                <a:cs typeface="Arial"/>
              </a:rPr>
              <a:t>app</a:t>
            </a:r>
            <a:r>
              <a:rPr sz="1200" spc="-10" dirty="0" smtClean="0">
                <a:latin typeface="Arial"/>
                <a:cs typeface="Arial"/>
              </a:rPr>
              <a:t>e</a:t>
            </a:r>
            <a:r>
              <a:rPr sz="1200" spc="0" dirty="0" smtClean="0">
                <a:latin typeface="Arial"/>
                <a:cs typeface="Arial"/>
              </a:rPr>
              <a:t>rs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663308" y="4491482"/>
            <a:ext cx="67945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Re</a:t>
            </a:r>
            <a:r>
              <a:rPr sz="1200" spc="5" dirty="0" smtClean="0">
                <a:latin typeface="Arial"/>
                <a:cs typeface="Arial"/>
              </a:rPr>
              <a:t>d</a:t>
            </a:r>
            <a:r>
              <a:rPr sz="1200" spc="0" dirty="0" smtClean="0">
                <a:latin typeface="Arial"/>
                <a:cs typeface="Arial"/>
              </a:rPr>
              <a:t>ucers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909690" y="2086124"/>
            <a:ext cx="224790" cy="953769"/>
          </a:xfrm>
          <a:prstGeom prst="rect">
            <a:avLst/>
          </a:prstGeom>
        </p:spPr>
        <p:txBody>
          <a:bodyPr vert="vert270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b="1" spc="15" dirty="0" smtClean="0">
                <a:solidFill>
                  <a:srgbClr val="00AFEF"/>
                </a:solidFill>
                <a:latin typeface="Arial"/>
                <a:cs typeface="Arial"/>
              </a:rPr>
              <a:t>M</a:t>
            </a:r>
            <a:r>
              <a:rPr sz="1400" b="1" spc="0" dirty="0" smtClean="0">
                <a:solidFill>
                  <a:srgbClr val="00AFEF"/>
                </a:solidFill>
                <a:latin typeface="Arial"/>
                <a:cs typeface="Arial"/>
              </a:rPr>
              <a:t>ap</a:t>
            </a:r>
            <a:r>
              <a:rPr sz="1400" b="1" spc="-40" dirty="0" smtClean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400" b="1" spc="0" dirty="0" smtClean="0">
                <a:solidFill>
                  <a:srgbClr val="00AFEF"/>
                </a:solidFill>
                <a:latin typeface="Arial"/>
                <a:cs typeface="Arial"/>
              </a:rPr>
              <a:t>P</a:t>
            </a:r>
            <a:r>
              <a:rPr sz="1400" b="1" spc="-10" dirty="0" smtClean="0">
                <a:solidFill>
                  <a:srgbClr val="00AFEF"/>
                </a:solidFill>
                <a:latin typeface="Arial"/>
                <a:cs typeface="Arial"/>
              </a:rPr>
              <a:t>h</a:t>
            </a:r>
            <a:r>
              <a:rPr sz="1400" b="1" spc="0" dirty="0" smtClean="0">
                <a:solidFill>
                  <a:srgbClr val="00AFEF"/>
                </a:solidFill>
                <a:latin typeface="Arial"/>
                <a:cs typeface="Arial"/>
              </a:rPr>
              <a:t>ase</a:t>
            </a:r>
            <a:endParaRPr sz="14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909690" y="3789143"/>
            <a:ext cx="224790" cy="1238885"/>
          </a:xfrm>
          <a:prstGeom prst="rect">
            <a:avLst/>
          </a:prstGeom>
        </p:spPr>
        <p:txBody>
          <a:bodyPr vert="vert270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b="1" spc="-10" dirty="0" smtClean="0">
                <a:solidFill>
                  <a:srgbClr val="92D050"/>
                </a:solidFill>
                <a:latin typeface="Arial"/>
                <a:cs typeface="Arial"/>
              </a:rPr>
              <a:t>R</a:t>
            </a:r>
            <a:r>
              <a:rPr sz="1400" b="1" spc="0" dirty="0" smtClean="0">
                <a:solidFill>
                  <a:srgbClr val="92D050"/>
                </a:solidFill>
                <a:latin typeface="Arial"/>
                <a:cs typeface="Arial"/>
              </a:rPr>
              <a:t>e</a:t>
            </a:r>
            <a:r>
              <a:rPr sz="1400" b="1" spc="-10" dirty="0" smtClean="0">
                <a:solidFill>
                  <a:srgbClr val="92D050"/>
                </a:solidFill>
                <a:latin typeface="Arial"/>
                <a:cs typeface="Arial"/>
              </a:rPr>
              <a:t>du</a:t>
            </a:r>
            <a:r>
              <a:rPr sz="1400" b="1" spc="0" dirty="0" smtClean="0">
                <a:solidFill>
                  <a:srgbClr val="92D050"/>
                </a:solidFill>
                <a:latin typeface="Arial"/>
                <a:cs typeface="Arial"/>
              </a:rPr>
              <a:t>ce</a:t>
            </a:r>
            <a:r>
              <a:rPr sz="1400" b="1" spc="-20" dirty="0" smtClean="0">
                <a:solidFill>
                  <a:srgbClr val="92D050"/>
                </a:solidFill>
                <a:latin typeface="Arial"/>
                <a:cs typeface="Arial"/>
              </a:rPr>
              <a:t> </a:t>
            </a:r>
            <a:r>
              <a:rPr sz="1400" b="1" spc="0" dirty="0" smtClean="0">
                <a:solidFill>
                  <a:srgbClr val="92D050"/>
                </a:solidFill>
                <a:latin typeface="Arial"/>
                <a:cs typeface="Arial"/>
              </a:rPr>
              <a:t>P</a:t>
            </a:r>
            <a:r>
              <a:rPr sz="1400" b="1" spc="-10" dirty="0" smtClean="0">
                <a:solidFill>
                  <a:srgbClr val="92D050"/>
                </a:solidFill>
                <a:latin typeface="Arial"/>
                <a:cs typeface="Arial"/>
              </a:rPr>
              <a:t>h</a:t>
            </a:r>
            <a:r>
              <a:rPr sz="1400" b="1" spc="0" dirty="0" smtClean="0">
                <a:solidFill>
                  <a:srgbClr val="92D050"/>
                </a:solidFill>
                <a:latin typeface="Arial"/>
                <a:cs typeface="Arial"/>
              </a:rPr>
              <a:t>ase</a:t>
            </a:r>
            <a:endParaRPr sz="14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253734" y="3853307"/>
            <a:ext cx="97853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Shu</a:t>
            </a:r>
            <a:r>
              <a:rPr sz="1200" spc="-10" dirty="0" smtClean="0">
                <a:latin typeface="Arial"/>
                <a:cs typeface="Arial"/>
              </a:rPr>
              <a:t>f</a:t>
            </a:r>
            <a:r>
              <a:rPr sz="1200" spc="10" dirty="0" smtClean="0">
                <a:latin typeface="Arial"/>
                <a:cs typeface="Arial"/>
              </a:rPr>
              <a:t>f</a:t>
            </a:r>
            <a:r>
              <a:rPr sz="1200" spc="-15" dirty="0" smtClean="0">
                <a:latin typeface="Arial"/>
                <a:cs typeface="Arial"/>
              </a:rPr>
              <a:t>l</a:t>
            </a:r>
            <a:r>
              <a:rPr sz="1200" spc="0" dirty="0" smtClean="0">
                <a:latin typeface="Arial"/>
                <a:cs typeface="Arial"/>
              </a:rPr>
              <a:t>i</a:t>
            </a:r>
            <a:r>
              <a:rPr sz="1200" spc="-10" dirty="0" smtClean="0">
                <a:latin typeface="Arial"/>
                <a:cs typeface="Arial"/>
              </a:rPr>
              <a:t>n</a:t>
            </a:r>
            <a:r>
              <a:rPr sz="1200" spc="0" dirty="0" smtClean="0">
                <a:latin typeface="Arial"/>
                <a:cs typeface="Arial"/>
              </a:rPr>
              <a:t>g</a:t>
            </a:r>
            <a:r>
              <a:rPr sz="1200" spc="-30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Data</a:t>
            </a:r>
            <a:endParaRPr sz="12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175375" y="1600200"/>
            <a:ext cx="2590800" cy="1905000"/>
          </a:xfrm>
          <a:custGeom>
            <a:avLst/>
            <a:gdLst/>
            <a:ahLst/>
            <a:cxnLst/>
            <a:rect l="l" t="t" r="r" b="b"/>
            <a:pathLst>
              <a:path w="2590800" h="1905000">
                <a:moveTo>
                  <a:pt x="0" y="317500"/>
                </a:moveTo>
                <a:lnTo>
                  <a:pt x="4154" y="265990"/>
                </a:lnTo>
                <a:lnTo>
                  <a:pt x="16182" y="217131"/>
                </a:lnTo>
                <a:lnTo>
                  <a:pt x="35431" y="171574"/>
                </a:lnTo>
                <a:lnTo>
                  <a:pt x="61248" y="129972"/>
                </a:lnTo>
                <a:lnTo>
                  <a:pt x="92979" y="92979"/>
                </a:lnTo>
                <a:lnTo>
                  <a:pt x="129972" y="61248"/>
                </a:lnTo>
                <a:lnTo>
                  <a:pt x="171574" y="35431"/>
                </a:lnTo>
                <a:lnTo>
                  <a:pt x="217131" y="16182"/>
                </a:lnTo>
                <a:lnTo>
                  <a:pt x="265990" y="4154"/>
                </a:lnTo>
                <a:lnTo>
                  <a:pt x="317500" y="0"/>
                </a:lnTo>
                <a:lnTo>
                  <a:pt x="2273300" y="0"/>
                </a:lnTo>
                <a:lnTo>
                  <a:pt x="2324809" y="4154"/>
                </a:lnTo>
                <a:lnTo>
                  <a:pt x="2373668" y="16182"/>
                </a:lnTo>
                <a:lnTo>
                  <a:pt x="2419225" y="35431"/>
                </a:lnTo>
                <a:lnTo>
                  <a:pt x="2460827" y="61248"/>
                </a:lnTo>
                <a:lnTo>
                  <a:pt x="2497820" y="92979"/>
                </a:lnTo>
                <a:lnTo>
                  <a:pt x="2529551" y="129972"/>
                </a:lnTo>
                <a:lnTo>
                  <a:pt x="2555368" y="171574"/>
                </a:lnTo>
                <a:lnTo>
                  <a:pt x="2574617" y="217131"/>
                </a:lnTo>
                <a:lnTo>
                  <a:pt x="2586645" y="265990"/>
                </a:lnTo>
                <a:lnTo>
                  <a:pt x="2590800" y="317500"/>
                </a:lnTo>
                <a:lnTo>
                  <a:pt x="2590800" y="1587500"/>
                </a:lnTo>
                <a:lnTo>
                  <a:pt x="2586645" y="1639009"/>
                </a:lnTo>
                <a:lnTo>
                  <a:pt x="2574617" y="1687868"/>
                </a:lnTo>
                <a:lnTo>
                  <a:pt x="2555368" y="1733425"/>
                </a:lnTo>
                <a:lnTo>
                  <a:pt x="2529551" y="1775027"/>
                </a:lnTo>
                <a:lnTo>
                  <a:pt x="2497820" y="1812020"/>
                </a:lnTo>
                <a:lnTo>
                  <a:pt x="2460827" y="1843751"/>
                </a:lnTo>
                <a:lnTo>
                  <a:pt x="2419225" y="1869568"/>
                </a:lnTo>
                <a:lnTo>
                  <a:pt x="2373668" y="1888817"/>
                </a:lnTo>
                <a:lnTo>
                  <a:pt x="2324809" y="1900845"/>
                </a:lnTo>
                <a:lnTo>
                  <a:pt x="2273300" y="1905000"/>
                </a:lnTo>
                <a:lnTo>
                  <a:pt x="317500" y="1905000"/>
                </a:lnTo>
                <a:lnTo>
                  <a:pt x="265990" y="1900845"/>
                </a:lnTo>
                <a:lnTo>
                  <a:pt x="217131" y="1888817"/>
                </a:lnTo>
                <a:lnTo>
                  <a:pt x="171574" y="1869568"/>
                </a:lnTo>
                <a:lnTo>
                  <a:pt x="129972" y="1843751"/>
                </a:lnTo>
                <a:lnTo>
                  <a:pt x="92979" y="1812020"/>
                </a:lnTo>
                <a:lnTo>
                  <a:pt x="61248" y="1775027"/>
                </a:lnTo>
                <a:lnTo>
                  <a:pt x="35431" y="1733425"/>
                </a:lnTo>
                <a:lnTo>
                  <a:pt x="16182" y="1687868"/>
                </a:lnTo>
                <a:lnTo>
                  <a:pt x="4154" y="1639009"/>
                </a:lnTo>
                <a:lnTo>
                  <a:pt x="0" y="1587500"/>
                </a:lnTo>
                <a:lnTo>
                  <a:pt x="0" y="317500"/>
                </a:lnTo>
                <a:close/>
              </a:path>
            </a:pathLst>
          </a:custGeom>
          <a:ln w="12600">
            <a:solidFill>
              <a:srgbClr val="00AFEF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191250" y="3581400"/>
            <a:ext cx="2590800" cy="1981200"/>
          </a:xfrm>
          <a:custGeom>
            <a:avLst/>
            <a:gdLst/>
            <a:ahLst/>
            <a:cxnLst/>
            <a:rect l="l" t="t" r="r" b="b"/>
            <a:pathLst>
              <a:path w="2590800" h="1981200">
                <a:moveTo>
                  <a:pt x="0" y="330200"/>
                </a:moveTo>
                <a:lnTo>
                  <a:pt x="4321" y="276638"/>
                </a:lnTo>
                <a:lnTo>
                  <a:pt x="16833" y="225828"/>
                </a:lnTo>
                <a:lnTo>
                  <a:pt x="36854" y="178450"/>
                </a:lnTo>
                <a:lnTo>
                  <a:pt x="63707" y="135184"/>
                </a:lnTo>
                <a:lnTo>
                  <a:pt x="96710" y="96710"/>
                </a:lnTo>
                <a:lnTo>
                  <a:pt x="135184" y="63707"/>
                </a:lnTo>
                <a:lnTo>
                  <a:pt x="178450" y="36854"/>
                </a:lnTo>
                <a:lnTo>
                  <a:pt x="225828" y="16833"/>
                </a:lnTo>
                <a:lnTo>
                  <a:pt x="276638" y="4321"/>
                </a:lnTo>
                <a:lnTo>
                  <a:pt x="330200" y="0"/>
                </a:lnTo>
                <a:lnTo>
                  <a:pt x="2260600" y="0"/>
                </a:lnTo>
                <a:lnTo>
                  <a:pt x="2314161" y="4321"/>
                </a:lnTo>
                <a:lnTo>
                  <a:pt x="2364971" y="16833"/>
                </a:lnTo>
                <a:lnTo>
                  <a:pt x="2412349" y="36854"/>
                </a:lnTo>
                <a:lnTo>
                  <a:pt x="2455615" y="63707"/>
                </a:lnTo>
                <a:lnTo>
                  <a:pt x="2494089" y="96710"/>
                </a:lnTo>
                <a:lnTo>
                  <a:pt x="2527092" y="135184"/>
                </a:lnTo>
                <a:lnTo>
                  <a:pt x="2553945" y="178450"/>
                </a:lnTo>
                <a:lnTo>
                  <a:pt x="2573966" y="225828"/>
                </a:lnTo>
                <a:lnTo>
                  <a:pt x="2586478" y="276638"/>
                </a:lnTo>
                <a:lnTo>
                  <a:pt x="2590800" y="330200"/>
                </a:lnTo>
                <a:lnTo>
                  <a:pt x="2590800" y="1651000"/>
                </a:lnTo>
                <a:lnTo>
                  <a:pt x="2586478" y="1704561"/>
                </a:lnTo>
                <a:lnTo>
                  <a:pt x="2573966" y="1755371"/>
                </a:lnTo>
                <a:lnTo>
                  <a:pt x="2553945" y="1802749"/>
                </a:lnTo>
                <a:lnTo>
                  <a:pt x="2527092" y="1846015"/>
                </a:lnTo>
                <a:lnTo>
                  <a:pt x="2494089" y="1884489"/>
                </a:lnTo>
                <a:lnTo>
                  <a:pt x="2455615" y="1917492"/>
                </a:lnTo>
                <a:lnTo>
                  <a:pt x="2412349" y="1944345"/>
                </a:lnTo>
                <a:lnTo>
                  <a:pt x="2364971" y="1964366"/>
                </a:lnTo>
                <a:lnTo>
                  <a:pt x="2314161" y="1976878"/>
                </a:lnTo>
                <a:lnTo>
                  <a:pt x="2260600" y="1981200"/>
                </a:lnTo>
                <a:lnTo>
                  <a:pt x="330200" y="1981200"/>
                </a:lnTo>
                <a:lnTo>
                  <a:pt x="276638" y="1976878"/>
                </a:lnTo>
                <a:lnTo>
                  <a:pt x="225828" y="1964366"/>
                </a:lnTo>
                <a:lnTo>
                  <a:pt x="178450" y="1944345"/>
                </a:lnTo>
                <a:lnTo>
                  <a:pt x="135184" y="1917492"/>
                </a:lnTo>
                <a:lnTo>
                  <a:pt x="96710" y="1884489"/>
                </a:lnTo>
                <a:lnTo>
                  <a:pt x="63707" y="1846015"/>
                </a:lnTo>
                <a:lnTo>
                  <a:pt x="36854" y="1802749"/>
                </a:lnTo>
                <a:lnTo>
                  <a:pt x="16833" y="1755371"/>
                </a:lnTo>
                <a:lnTo>
                  <a:pt x="4321" y="1704561"/>
                </a:lnTo>
                <a:lnTo>
                  <a:pt x="0" y="1651000"/>
                </a:lnTo>
                <a:lnTo>
                  <a:pt x="0" y="330200"/>
                </a:lnTo>
                <a:close/>
              </a:path>
            </a:pathLst>
          </a:custGeom>
          <a:ln w="12600">
            <a:solidFill>
              <a:srgbClr val="92D05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469129" y="6420510"/>
            <a:ext cx="205740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 smtClean="0">
                <a:latin typeface="Times New Roman"/>
                <a:cs typeface="Times New Roman"/>
              </a:rPr>
              <a:t>13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3" rIns="0" bIns="0" rtlCol="0">
            <a:noAutofit/>
          </a:bodyPr>
          <a:lstStyle/>
          <a:p>
            <a:pPr marL="2909570">
              <a:lnSpc>
                <a:spcPct val="100000"/>
              </a:lnSpc>
            </a:pPr>
            <a:r>
              <a:rPr sz="4400" b="1" i="1" dirty="0" smtClean="0">
                <a:solidFill>
                  <a:srgbClr val="205868"/>
                </a:solidFill>
                <a:latin typeface="Calibri"/>
                <a:cs typeface="Calibri"/>
              </a:rPr>
              <a:t>Map</a:t>
            </a:r>
            <a:r>
              <a:rPr sz="4400" b="1" i="1" spc="-50" dirty="0" smtClean="0">
                <a:solidFill>
                  <a:srgbClr val="205868"/>
                </a:solidFill>
                <a:latin typeface="Calibri"/>
                <a:cs typeface="Calibri"/>
              </a:rPr>
              <a:t>R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edu</a:t>
            </a:r>
            <a:r>
              <a:rPr sz="4400" b="1" i="1" spc="-35" dirty="0" smtClean="0">
                <a:solidFill>
                  <a:srgbClr val="205868"/>
                </a:solidFill>
                <a:latin typeface="Calibri"/>
                <a:cs typeface="Calibri"/>
              </a:rPr>
              <a:t>c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e</a:t>
            </a:r>
            <a:r>
              <a:rPr sz="4400" b="1" i="1" spc="-15" dirty="0" smtClean="0">
                <a:solidFill>
                  <a:srgbClr val="205868"/>
                </a:solidFill>
                <a:latin typeface="Calibri"/>
                <a:cs typeface="Calibri"/>
              </a:rPr>
              <a:t> </a:t>
            </a:r>
            <a:r>
              <a:rPr sz="4400" b="1" i="1" spc="-170" dirty="0" smtClean="0">
                <a:solidFill>
                  <a:srgbClr val="205868"/>
                </a:solidFill>
                <a:latin typeface="Calibri"/>
                <a:cs typeface="Calibri"/>
              </a:rPr>
              <a:t>W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orkfl</a:t>
            </a:r>
            <a:r>
              <a:rPr sz="4400" b="1" i="1" spc="-25" dirty="0" smtClean="0">
                <a:solidFill>
                  <a:srgbClr val="205868"/>
                </a:solidFill>
                <a:latin typeface="Calibri"/>
                <a:cs typeface="Calibri"/>
              </a:rPr>
              <a:t>o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w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84185" y="6364122"/>
            <a:ext cx="205740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 smtClean="0">
                <a:latin typeface="Times New Roman"/>
                <a:cs typeface="Times New Roman"/>
              </a:rPr>
              <a:t>14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8925" y="2576512"/>
            <a:ext cx="8391588" cy="214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79134" y="3967607"/>
            <a:ext cx="84455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10" dirty="0" smtClean="0">
                <a:latin typeface="Verdana"/>
                <a:cs typeface="Verdana"/>
              </a:rPr>
              <a:t>W</a:t>
            </a:r>
            <a:r>
              <a:rPr sz="1800" spc="-10" dirty="0" smtClean="0">
                <a:latin typeface="Verdana"/>
                <a:cs typeface="Verdana"/>
              </a:rPr>
              <a:t>or</a:t>
            </a:r>
            <a:r>
              <a:rPr sz="1800" spc="-25" dirty="0" smtClean="0">
                <a:latin typeface="Verdana"/>
                <a:cs typeface="Verdana"/>
              </a:rPr>
              <a:t>k</a:t>
            </a:r>
            <a:r>
              <a:rPr sz="1800" spc="-10" dirty="0" smtClean="0">
                <a:latin typeface="Verdana"/>
                <a:cs typeface="Verdana"/>
              </a:rPr>
              <a:t>er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79134" y="2976626"/>
            <a:ext cx="84455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10" dirty="0" smtClean="0">
                <a:latin typeface="Verdana"/>
                <a:cs typeface="Verdana"/>
              </a:rPr>
              <a:t>W</a:t>
            </a:r>
            <a:r>
              <a:rPr sz="1800" spc="-10" dirty="0" smtClean="0">
                <a:latin typeface="Verdana"/>
                <a:cs typeface="Verdana"/>
              </a:rPr>
              <a:t>or</a:t>
            </a:r>
            <a:r>
              <a:rPr sz="1800" spc="-25" dirty="0" smtClean="0">
                <a:latin typeface="Verdana"/>
                <a:cs typeface="Verdana"/>
              </a:rPr>
              <a:t>k</a:t>
            </a:r>
            <a:r>
              <a:rPr sz="1800" spc="-10" dirty="0" smtClean="0">
                <a:latin typeface="Verdana"/>
                <a:cs typeface="Verdana"/>
              </a:rPr>
              <a:t>er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21154" y="2671826"/>
            <a:ext cx="84455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10" dirty="0" smtClean="0">
                <a:latin typeface="Verdana"/>
                <a:cs typeface="Verdana"/>
              </a:rPr>
              <a:t>W</a:t>
            </a:r>
            <a:r>
              <a:rPr sz="1800" spc="-10" dirty="0" smtClean="0">
                <a:latin typeface="Verdana"/>
                <a:cs typeface="Verdana"/>
              </a:rPr>
              <a:t>or</a:t>
            </a:r>
            <a:r>
              <a:rPr sz="1800" spc="-25" dirty="0" smtClean="0">
                <a:latin typeface="Verdana"/>
                <a:cs typeface="Verdana"/>
              </a:rPr>
              <a:t>k</a:t>
            </a:r>
            <a:r>
              <a:rPr sz="1800" spc="-10" dirty="0" smtClean="0">
                <a:latin typeface="Verdana"/>
                <a:cs typeface="Verdana"/>
              </a:rPr>
              <a:t>er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21154" y="3510407"/>
            <a:ext cx="84455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10" dirty="0" smtClean="0">
                <a:latin typeface="Verdana"/>
                <a:cs typeface="Verdana"/>
              </a:rPr>
              <a:t>W</a:t>
            </a:r>
            <a:r>
              <a:rPr sz="1800" spc="-10" dirty="0" smtClean="0">
                <a:latin typeface="Verdana"/>
                <a:cs typeface="Verdana"/>
              </a:rPr>
              <a:t>or</a:t>
            </a:r>
            <a:r>
              <a:rPr sz="1800" spc="-25" dirty="0" smtClean="0">
                <a:latin typeface="Verdana"/>
                <a:cs typeface="Verdana"/>
              </a:rPr>
              <a:t>k</a:t>
            </a:r>
            <a:r>
              <a:rPr sz="1800" spc="-10" dirty="0" smtClean="0">
                <a:latin typeface="Verdana"/>
                <a:cs typeface="Verdana"/>
              </a:rPr>
              <a:t>er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21154" y="4348607"/>
            <a:ext cx="84455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10" dirty="0" smtClean="0">
                <a:latin typeface="Verdana"/>
                <a:cs typeface="Verdana"/>
              </a:rPr>
              <a:t>W</a:t>
            </a:r>
            <a:r>
              <a:rPr sz="1800" spc="-10" dirty="0" smtClean="0">
                <a:latin typeface="Verdana"/>
                <a:cs typeface="Verdana"/>
              </a:rPr>
              <a:t>or</a:t>
            </a:r>
            <a:r>
              <a:rPr sz="1800" spc="-25" dirty="0" smtClean="0">
                <a:latin typeface="Verdana"/>
                <a:cs typeface="Verdana"/>
              </a:rPr>
              <a:t>k</a:t>
            </a:r>
            <a:r>
              <a:rPr sz="1800" spc="-10" dirty="0" smtClean="0">
                <a:latin typeface="Verdana"/>
                <a:cs typeface="Verdana"/>
              </a:rPr>
              <a:t>er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10767" y="3312286"/>
            <a:ext cx="539115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r</a:t>
            </a:r>
            <a:r>
              <a:rPr sz="1800" spc="-10" dirty="0" smtClean="0">
                <a:latin typeface="Verdana"/>
                <a:cs typeface="Verdana"/>
              </a:rPr>
              <a:t>e</a:t>
            </a:r>
            <a:r>
              <a:rPr sz="1800" spc="0" dirty="0" smtClean="0">
                <a:latin typeface="Verdana"/>
                <a:cs typeface="Verdana"/>
              </a:rPr>
              <a:t>ad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71773" y="3051175"/>
            <a:ext cx="600710" cy="5251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5" dirty="0" smtClean="0">
                <a:latin typeface="Verdana"/>
                <a:cs typeface="Verdana"/>
              </a:rPr>
              <a:t>l</a:t>
            </a:r>
            <a:r>
              <a:rPr sz="1600" spc="-10" dirty="0" smtClean="0">
                <a:latin typeface="Verdana"/>
                <a:cs typeface="Verdana"/>
              </a:rPr>
              <a:t>ocal</a:t>
            </a:r>
            <a:endParaRPr sz="1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wr</a:t>
            </a:r>
            <a:r>
              <a:rPr sz="1800" spc="10" dirty="0" smtClean="0">
                <a:latin typeface="Verdana"/>
                <a:cs typeface="Verdana"/>
              </a:rPr>
              <a:t>i</a:t>
            </a:r>
            <a:r>
              <a:rPr sz="1800" spc="-10" dirty="0" smtClean="0">
                <a:latin typeface="Verdana"/>
                <a:cs typeface="Verdana"/>
              </a:rPr>
              <a:t>te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68926" y="4378091"/>
            <a:ext cx="753110" cy="8007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200"/>
              </a:lnSpc>
            </a:pPr>
            <a:r>
              <a:rPr sz="1600" spc="-10" dirty="0" smtClean="0">
                <a:latin typeface="Verdana"/>
                <a:cs typeface="Verdana"/>
              </a:rPr>
              <a:t>re</a:t>
            </a:r>
            <a:r>
              <a:rPr sz="1600" spc="-25" dirty="0" smtClean="0">
                <a:latin typeface="Verdana"/>
                <a:cs typeface="Verdana"/>
              </a:rPr>
              <a:t>m</a:t>
            </a:r>
            <a:r>
              <a:rPr sz="1600" spc="-10" dirty="0" smtClean="0">
                <a:latin typeface="Verdana"/>
                <a:cs typeface="Verdana"/>
              </a:rPr>
              <a:t>ote read</a:t>
            </a:r>
            <a:r>
              <a:rPr sz="1800" spc="-10" dirty="0" smtClean="0">
                <a:latin typeface="Verdana"/>
                <a:cs typeface="Verdana"/>
              </a:rPr>
              <a:t>, sort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11516" y="2763265"/>
            <a:ext cx="816610" cy="555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7790" marR="12700" indent="-85725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Out</a:t>
            </a:r>
            <a:r>
              <a:rPr sz="1800" spc="-10" dirty="0" smtClean="0">
                <a:latin typeface="Verdana"/>
                <a:cs typeface="Verdana"/>
              </a:rPr>
              <a:t>put F</a:t>
            </a:r>
            <a:r>
              <a:rPr sz="1800" spc="5" dirty="0" smtClean="0">
                <a:latin typeface="Verdana"/>
                <a:cs typeface="Verdana"/>
              </a:rPr>
              <a:t>il</a:t>
            </a:r>
            <a:r>
              <a:rPr sz="1800" spc="-15" dirty="0" smtClean="0">
                <a:latin typeface="Verdana"/>
                <a:cs typeface="Verdana"/>
              </a:rPr>
              <a:t>e 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11516" y="3754246"/>
            <a:ext cx="816610" cy="555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7790" marR="12700" indent="-85725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Out</a:t>
            </a:r>
            <a:r>
              <a:rPr sz="1800" spc="-10" dirty="0" smtClean="0">
                <a:latin typeface="Verdana"/>
                <a:cs typeface="Verdana"/>
              </a:rPr>
              <a:t>put F</a:t>
            </a:r>
            <a:r>
              <a:rPr sz="1800" spc="5" dirty="0" smtClean="0">
                <a:latin typeface="Verdana"/>
                <a:cs typeface="Verdana"/>
              </a:rPr>
              <a:t>il</a:t>
            </a:r>
            <a:r>
              <a:rPr sz="1800" spc="-15" dirty="0" smtClean="0">
                <a:latin typeface="Verdana"/>
                <a:cs typeface="Verdana"/>
              </a:rPr>
              <a:t>e 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34631" y="2810255"/>
            <a:ext cx="600710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wr</a:t>
            </a:r>
            <a:r>
              <a:rPr sz="1800" spc="10" dirty="0" smtClean="0">
                <a:latin typeface="Verdana"/>
                <a:cs typeface="Verdana"/>
              </a:rPr>
              <a:t>i</a:t>
            </a:r>
            <a:r>
              <a:rPr sz="1800" spc="-10" dirty="0" smtClean="0">
                <a:latin typeface="Verdana"/>
                <a:cs typeface="Verdana"/>
              </a:rPr>
              <a:t>te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8980" y="3205226"/>
            <a:ext cx="767715" cy="890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Sp</a:t>
            </a:r>
            <a:r>
              <a:rPr sz="1800" spc="5" dirty="0" smtClean="0">
                <a:latin typeface="Verdana"/>
                <a:cs typeface="Verdana"/>
              </a:rPr>
              <a:t>li</a:t>
            </a:r>
            <a:r>
              <a:rPr sz="1800" spc="0" dirty="0" smtClean="0">
                <a:latin typeface="Verdana"/>
                <a:cs typeface="Verdana"/>
              </a:rPr>
              <a:t>t </a:t>
            </a:r>
            <a:r>
              <a:rPr sz="1800" spc="-15" dirty="0" smtClean="0">
                <a:latin typeface="Verdana"/>
                <a:cs typeface="Verdana"/>
              </a:rPr>
              <a:t>0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800" dirty="0" smtClean="0">
                <a:latin typeface="Verdana"/>
                <a:cs typeface="Verdana"/>
              </a:rPr>
              <a:t>Sp</a:t>
            </a:r>
            <a:r>
              <a:rPr sz="1800" spc="5" dirty="0" smtClean="0">
                <a:latin typeface="Verdana"/>
                <a:cs typeface="Verdana"/>
              </a:rPr>
              <a:t>li</a:t>
            </a:r>
            <a:r>
              <a:rPr sz="1800" spc="0" dirty="0" smtClean="0">
                <a:latin typeface="Verdana"/>
                <a:cs typeface="Verdana"/>
              </a:rPr>
              <a:t>t </a:t>
            </a:r>
            <a:r>
              <a:rPr sz="1800" spc="-15" dirty="0" smtClean="0">
                <a:latin typeface="Verdana"/>
                <a:cs typeface="Verdana"/>
              </a:rPr>
              <a:t>1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800" dirty="0" smtClean="0">
                <a:latin typeface="Verdana"/>
                <a:cs typeface="Verdana"/>
              </a:rPr>
              <a:t>Sp</a:t>
            </a:r>
            <a:r>
              <a:rPr sz="1800" spc="5" dirty="0" smtClean="0">
                <a:latin typeface="Verdana"/>
                <a:cs typeface="Verdana"/>
              </a:rPr>
              <a:t>li</a:t>
            </a:r>
            <a:r>
              <a:rPr sz="1800" spc="0" dirty="0" smtClean="0">
                <a:latin typeface="Verdana"/>
                <a:cs typeface="Verdana"/>
              </a:rPr>
              <a:t>t </a:t>
            </a:r>
            <a:r>
              <a:rPr sz="1800" spc="-15" dirty="0" smtClean="0">
                <a:latin typeface="Verdana"/>
                <a:cs typeface="Verdana"/>
              </a:rPr>
              <a:t>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7840" y="2105278"/>
            <a:ext cx="1265555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 smtClean="0">
                <a:latin typeface="Verdana"/>
                <a:cs typeface="Verdana"/>
              </a:rPr>
              <a:t>In</a:t>
            </a:r>
            <a:r>
              <a:rPr sz="1800" spc="-25" dirty="0" smtClean="0">
                <a:latin typeface="Verdana"/>
                <a:cs typeface="Verdana"/>
              </a:rPr>
              <a:t>p</a:t>
            </a:r>
            <a:r>
              <a:rPr sz="1800" spc="-10" dirty="0" smtClean="0">
                <a:latin typeface="Verdana"/>
                <a:cs typeface="Verdana"/>
              </a:rPr>
              <a:t>ut</a:t>
            </a:r>
            <a:r>
              <a:rPr sz="1800" spc="10" dirty="0" smtClean="0">
                <a:latin typeface="Verdana"/>
                <a:cs typeface="Verdana"/>
              </a:rPr>
              <a:t> </a:t>
            </a:r>
            <a:r>
              <a:rPr sz="1800" spc="-15" dirty="0" smtClean="0">
                <a:latin typeface="Verdana"/>
                <a:cs typeface="Verdana"/>
              </a:rPr>
              <a:t>Data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07706" y="2102230"/>
            <a:ext cx="1439545" cy="2813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Verdana"/>
                <a:cs typeface="Verdana"/>
              </a:rPr>
              <a:t>Out</a:t>
            </a:r>
            <a:r>
              <a:rPr sz="1800" spc="-10" dirty="0" smtClean="0">
                <a:latin typeface="Verdana"/>
                <a:cs typeface="Verdana"/>
              </a:rPr>
              <a:t>put</a:t>
            </a:r>
            <a:r>
              <a:rPr sz="1800" spc="10" dirty="0" smtClean="0">
                <a:latin typeface="Verdana"/>
                <a:cs typeface="Verdana"/>
              </a:rPr>
              <a:t> </a:t>
            </a:r>
            <a:r>
              <a:rPr sz="1800" spc="-15" dirty="0" smtClean="0">
                <a:latin typeface="Verdana"/>
                <a:cs typeface="Verdana"/>
              </a:rPr>
              <a:t>Data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86916" y="5046853"/>
            <a:ext cx="2097405" cy="12179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" algn="ctr">
              <a:lnSpc>
                <a:spcPct val="100000"/>
              </a:lnSpc>
            </a:pPr>
            <a:r>
              <a:rPr sz="2400" b="1" spc="-20" dirty="0" smtClean="0">
                <a:latin typeface="Calibri"/>
                <a:cs typeface="Calibri"/>
              </a:rPr>
              <a:t>Map</a:t>
            </a:r>
            <a:endParaRPr sz="2400">
              <a:latin typeface="Calibri"/>
              <a:cs typeface="Calibri"/>
            </a:endParaRPr>
          </a:p>
          <a:p>
            <a:pPr marL="12700" marR="12700" indent="0" algn="ctr">
              <a:lnSpc>
                <a:spcPct val="100099"/>
              </a:lnSpc>
              <a:spcBef>
                <a:spcPts val="35"/>
              </a:spcBef>
            </a:pPr>
            <a:r>
              <a:rPr sz="1800" spc="-30" dirty="0" smtClean="0">
                <a:latin typeface="Calibri"/>
                <a:cs typeface="Calibri"/>
              </a:rPr>
              <a:t>e</a:t>
            </a:r>
            <a:r>
              <a:rPr sz="1800" spc="-10" dirty="0" smtClean="0">
                <a:latin typeface="Calibri"/>
                <a:cs typeface="Calibri"/>
              </a:rPr>
              <a:t>xt</a:t>
            </a:r>
            <a:r>
              <a:rPr sz="1800" spc="-55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act some</a:t>
            </a:r>
            <a:r>
              <a:rPr sz="1800" spc="-15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hing </a:t>
            </a:r>
            <a:r>
              <a:rPr sz="1800" spc="-35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Calibri"/>
                <a:cs typeface="Calibri"/>
              </a:rPr>
              <a:t>ou </a:t>
            </a:r>
            <a:r>
              <a:rPr sz="1800" spc="-20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-30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about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f</a:t>
            </a:r>
            <a:r>
              <a:rPr sz="1800" spc="-30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om each </a:t>
            </a:r>
            <a:r>
              <a:rPr sz="1800" spc="-40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-25" dirty="0" smtClean="0">
                <a:latin typeface="Calibri"/>
                <a:cs typeface="Calibri"/>
              </a:rPr>
              <a:t>c</a:t>
            </a:r>
            <a:r>
              <a:rPr sz="1800" spc="-10" dirty="0" smtClean="0">
                <a:latin typeface="Calibri"/>
                <a:cs typeface="Calibri"/>
              </a:rPr>
              <a:t>o</a:t>
            </a:r>
            <a:r>
              <a:rPr sz="1800" spc="-40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34303" y="5054915"/>
            <a:ext cx="1628139" cy="1219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635" algn="ctr">
              <a:lnSpc>
                <a:spcPct val="100400"/>
              </a:lnSpc>
            </a:pPr>
            <a:r>
              <a:rPr sz="2400" b="1" spc="-50" dirty="0" smtClean="0">
                <a:latin typeface="Calibri"/>
                <a:cs typeface="Calibri"/>
              </a:rPr>
              <a:t>R</a:t>
            </a:r>
            <a:r>
              <a:rPr sz="2400" b="1" spc="0" dirty="0" smtClean="0">
                <a:latin typeface="Calibri"/>
                <a:cs typeface="Calibri"/>
              </a:rPr>
              <a:t>educe 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15" dirty="0" smtClean="0">
                <a:latin typeface="Calibri"/>
                <a:cs typeface="Calibri"/>
              </a:rPr>
              <a:t>g</a:t>
            </a:r>
            <a:r>
              <a:rPr sz="1800" spc="0" dirty="0" smtClean="0">
                <a:latin typeface="Calibri"/>
                <a:cs typeface="Calibri"/>
              </a:rPr>
              <a:t>g</a:t>
            </a:r>
            <a:r>
              <a:rPr sz="1800" spc="-25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-30" dirty="0" smtClean="0">
                <a:latin typeface="Calibri"/>
                <a:cs typeface="Calibri"/>
              </a:rPr>
              <a:t>g</a:t>
            </a:r>
            <a:r>
              <a:rPr sz="1800" spc="-15" dirty="0" smtClean="0">
                <a:latin typeface="Calibri"/>
                <a:cs typeface="Calibri"/>
              </a:rPr>
              <a:t>a</a:t>
            </a:r>
            <a:r>
              <a:rPr sz="1800" spc="-3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e, su</a:t>
            </a:r>
            <a:r>
              <a:rPr sz="1800" spc="-10" dirty="0" smtClean="0">
                <a:latin typeface="Calibri"/>
                <a:cs typeface="Calibri"/>
              </a:rPr>
              <a:t>mmari</a:t>
            </a:r>
            <a:r>
              <a:rPr sz="1800" spc="-55" dirty="0" smtClean="0">
                <a:latin typeface="Calibri"/>
                <a:cs typeface="Calibri"/>
              </a:rPr>
              <a:t>z</a:t>
            </a:r>
            <a:r>
              <a:rPr sz="1800" spc="-10" dirty="0" smtClean="0">
                <a:latin typeface="Calibri"/>
                <a:cs typeface="Calibri"/>
              </a:rPr>
              <a:t>e, fil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-170" dirty="0" smtClean="0">
                <a:latin typeface="Calibri"/>
                <a:cs typeface="Calibri"/>
              </a:rPr>
              <a:t>r</a:t>
            </a:r>
            <a:r>
              <a:rPr sz="1800" spc="-5" dirty="0" smtClean="0">
                <a:latin typeface="Calibri"/>
                <a:cs typeface="Calibri"/>
              </a:rPr>
              <a:t>,</a:t>
            </a:r>
            <a:r>
              <a:rPr sz="1800" spc="-10" dirty="0" smtClean="0">
                <a:latin typeface="Calibri"/>
                <a:cs typeface="Calibri"/>
              </a:rPr>
              <a:t> or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-10" dirty="0" smtClean="0">
                <a:latin typeface="Calibri"/>
                <a:cs typeface="Calibri"/>
              </a:rPr>
              <a:t>t</a:t>
            </a:r>
            <a:r>
              <a:rPr sz="1800" spc="-55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ans</a:t>
            </a:r>
            <a:r>
              <a:rPr sz="1800" spc="-40" dirty="0" smtClean="0">
                <a:latin typeface="Calibri"/>
                <a:cs typeface="Calibri"/>
              </a:rPr>
              <a:t>f</a:t>
            </a:r>
            <a:r>
              <a:rPr sz="1800" spc="-10" dirty="0" smtClean="0">
                <a:latin typeface="Calibri"/>
                <a:cs typeface="Calibri"/>
              </a:rPr>
              <a:t>orm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20" dirty="0" smtClean="0">
                <a:latin typeface="Arial"/>
                <a:cs typeface="Arial"/>
              </a:rPr>
              <a:t>Keys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-20" dirty="0" smtClean="0">
                <a:latin typeface="Arial"/>
                <a:cs typeface="Arial"/>
              </a:rPr>
              <a:t>a</a:t>
            </a:r>
            <a:r>
              <a:rPr sz="2800" spc="-15" dirty="0" smtClean="0">
                <a:latin typeface="Arial"/>
                <a:cs typeface="Arial"/>
              </a:rPr>
              <a:t>n</a:t>
            </a:r>
            <a:r>
              <a:rPr sz="2800" spc="-20" dirty="0" smtClean="0">
                <a:latin typeface="Arial"/>
                <a:cs typeface="Arial"/>
              </a:rPr>
              <a:t>d</a:t>
            </a:r>
            <a:r>
              <a:rPr sz="2800" spc="15" dirty="0" smtClean="0">
                <a:latin typeface="Arial"/>
                <a:cs typeface="Arial"/>
              </a:rPr>
              <a:t> </a:t>
            </a:r>
            <a:r>
              <a:rPr sz="2800" spc="-229" dirty="0" smtClean="0">
                <a:latin typeface="Arial"/>
                <a:cs typeface="Arial"/>
              </a:rPr>
              <a:t>V</a:t>
            </a:r>
            <a:r>
              <a:rPr sz="2800" spc="-20" dirty="0" smtClean="0">
                <a:latin typeface="Arial"/>
                <a:cs typeface="Arial"/>
              </a:rPr>
              <a:t>a</a:t>
            </a:r>
            <a:r>
              <a:rPr sz="2800" spc="-5" dirty="0" smtClean="0">
                <a:latin typeface="Arial"/>
                <a:cs typeface="Arial"/>
              </a:rPr>
              <a:t>l</a:t>
            </a:r>
            <a:r>
              <a:rPr sz="2800" spc="-20" dirty="0" smtClean="0">
                <a:latin typeface="Arial"/>
                <a:cs typeface="Arial"/>
              </a:rPr>
              <a:t>u</a:t>
            </a:r>
            <a:r>
              <a:rPr sz="2800" spc="-15" dirty="0" smtClean="0"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639442"/>
            <a:ext cx="8074025" cy="92519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marR="12700" indent="-340360" algn="just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</a:t>
            </a:r>
            <a:r>
              <a:rPr sz="2000" spc="-10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-15" dirty="0" smtClean="0">
                <a:latin typeface="Arial"/>
                <a:cs typeface="Arial"/>
              </a:rPr>
              <a:t>g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-10" dirty="0" smtClean="0">
                <a:latin typeface="Arial"/>
                <a:cs typeface="Arial"/>
              </a:rPr>
              <a:t>a</a:t>
            </a:r>
            <a:r>
              <a:rPr sz="2000" spc="-20" dirty="0" smtClean="0">
                <a:latin typeface="Arial"/>
                <a:cs typeface="Arial"/>
              </a:rPr>
              <a:t>m</a:t>
            </a:r>
            <a:r>
              <a:rPr sz="2000" spc="0" dirty="0" smtClean="0">
                <a:latin typeface="Arial"/>
                <a:cs typeface="Arial"/>
              </a:rPr>
              <a:t>m</a:t>
            </a:r>
            <a:r>
              <a:rPr sz="2000" spc="-1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r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</a:t>
            </a:r>
            <a:r>
              <a:rPr sz="2000" spc="-1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ed</a:t>
            </a:r>
            <a:r>
              <a:rPr sz="2000" spc="-10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ce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</a:t>
            </a: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s </a:t>
            </a:r>
            <a:r>
              <a:rPr sz="2000" spc="-170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 </a:t>
            </a:r>
            <a:r>
              <a:rPr sz="2000" spc="-19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sp</a:t>
            </a:r>
            <a:r>
              <a:rPr sz="2000" spc="-10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cify </a:t>
            </a:r>
            <a:r>
              <a:rPr sz="2000" spc="-19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two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fun</a:t>
            </a:r>
            <a:r>
              <a:rPr sz="2000" spc="-1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t</a:t>
            </a:r>
            <a:r>
              <a:rPr sz="2000" spc="-10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on</a:t>
            </a:r>
            <a:r>
              <a:rPr sz="2000" spc="-10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, </a:t>
            </a:r>
            <a:r>
              <a:rPr sz="2000" spc="-18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 </a:t>
            </a:r>
            <a:r>
              <a:rPr sz="2000" i="1" spc="-15" dirty="0" smtClean="0">
                <a:latin typeface="Arial"/>
                <a:cs typeface="Arial"/>
              </a:rPr>
              <a:t>m</a:t>
            </a:r>
            <a:r>
              <a:rPr sz="2000" i="1" spc="0" dirty="0" smtClean="0">
                <a:latin typeface="Arial"/>
                <a:cs typeface="Arial"/>
              </a:rPr>
              <a:t>ap </a:t>
            </a:r>
            <a:r>
              <a:rPr sz="2000" i="1" spc="-17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function </a:t>
            </a:r>
            <a:r>
              <a:rPr sz="2000" i="1" spc="-19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 </a:t>
            </a:r>
            <a:r>
              <a:rPr sz="2000" spc="-180" dirty="0" smtClean="0">
                <a:latin typeface="Arial"/>
                <a:cs typeface="Arial"/>
              </a:rPr>
              <a:t> </a:t>
            </a:r>
            <a:r>
              <a:rPr sz="2000" i="1" spc="-10" dirty="0" smtClean="0">
                <a:latin typeface="Arial"/>
                <a:cs typeface="Arial"/>
              </a:rPr>
              <a:t>r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10" dirty="0" smtClean="0">
                <a:latin typeface="Arial"/>
                <a:cs typeface="Arial"/>
              </a:rPr>
              <a:t>d</a:t>
            </a:r>
            <a:r>
              <a:rPr sz="2000" i="1" spc="0" dirty="0" smtClean="0">
                <a:latin typeface="Arial"/>
                <a:cs typeface="Arial"/>
              </a:rPr>
              <a:t>u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 </a:t>
            </a:r>
            <a:r>
              <a:rPr sz="2000" i="1" spc="-17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f</a:t>
            </a:r>
            <a:r>
              <a:rPr sz="2000" i="1" spc="-20" dirty="0" smtClean="0">
                <a:latin typeface="Arial"/>
                <a:cs typeface="Arial"/>
              </a:rPr>
              <a:t>u</a:t>
            </a:r>
            <a:r>
              <a:rPr sz="2000" i="1" spc="0" dirty="0" smtClean="0">
                <a:latin typeface="Arial"/>
                <a:cs typeface="Arial"/>
              </a:rPr>
              <a:t>n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ti</a:t>
            </a:r>
            <a:r>
              <a:rPr sz="2000" i="1" spc="-20" dirty="0" smtClean="0">
                <a:latin typeface="Arial"/>
                <a:cs typeface="Arial"/>
              </a:rPr>
              <a:t>o</a:t>
            </a:r>
            <a:r>
              <a:rPr sz="2000" i="1" spc="0" dirty="0" smtClean="0">
                <a:latin typeface="Arial"/>
                <a:cs typeface="Arial"/>
              </a:rPr>
              <a:t>n </a:t>
            </a:r>
            <a:r>
              <a:rPr sz="2000" i="1" spc="-17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that </a:t>
            </a:r>
            <a:r>
              <a:rPr sz="2000" spc="-18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implem</a:t>
            </a:r>
            <a:r>
              <a:rPr sz="2000" spc="-1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nt </a:t>
            </a:r>
            <a:r>
              <a:rPr sz="2000" spc="-165" dirty="0" smtClean="0">
                <a:latin typeface="Arial"/>
                <a:cs typeface="Arial"/>
              </a:rPr>
              <a:t> </a:t>
            </a:r>
            <a:r>
              <a:rPr sz="2000" spc="-2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he </a:t>
            </a:r>
            <a:r>
              <a:rPr sz="2000" spc="-1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</a:t>
            </a: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p</a:t>
            </a:r>
            <a:r>
              <a:rPr sz="2000" spc="-10" dirty="0" smtClean="0">
                <a:latin typeface="Arial"/>
                <a:cs typeface="Arial"/>
              </a:rPr>
              <a:t>pe</a:t>
            </a:r>
            <a:r>
              <a:rPr sz="2000" spc="0" dirty="0" smtClean="0">
                <a:latin typeface="Arial"/>
                <a:cs typeface="Arial"/>
              </a:rPr>
              <a:t>r 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er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 a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edu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prog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am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985389"/>
            <a:ext cx="4394835" cy="620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  <a:tab pos="848994" algn="l"/>
                <a:tab pos="2573020" algn="l"/>
                <a:tab pos="3350260" algn="l"/>
              </a:tabLst>
            </a:pPr>
            <a:r>
              <a:rPr sz="2000" spc="-10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	</a:t>
            </a:r>
            <a:r>
              <a:rPr sz="2000" spc="-20" dirty="0" smtClean="0">
                <a:latin typeface="Arial"/>
                <a:cs typeface="Arial"/>
              </a:rPr>
              <a:t>M</a:t>
            </a:r>
            <a:r>
              <a:rPr sz="2000" spc="0" dirty="0" smtClean="0">
                <a:latin typeface="Arial"/>
                <a:cs typeface="Arial"/>
              </a:rPr>
              <a:t>apR</a:t>
            </a:r>
            <a:r>
              <a:rPr sz="2000" spc="-10" dirty="0" smtClean="0">
                <a:latin typeface="Arial"/>
                <a:cs typeface="Arial"/>
              </a:rPr>
              <a:t>e</a:t>
            </a:r>
            <a:r>
              <a:rPr sz="2000" spc="-15" dirty="0" smtClean="0">
                <a:latin typeface="Arial"/>
                <a:cs typeface="Arial"/>
              </a:rPr>
              <a:t>d</a:t>
            </a:r>
            <a:r>
              <a:rPr sz="2000" spc="0" dirty="0" smtClean="0">
                <a:latin typeface="Arial"/>
                <a:cs typeface="Arial"/>
              </a:rPr>
              <a:t>uce,	d</a:t>
            </a: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ta	elemen</a:t>
            </a:r>
            <a:r>
              <a:rPr sz="2000" spc="-2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dirty="0" smtClean="0">
                <a:latin typeface="Arial"/>
                <a:cs typeface="Arial"/>
              </a:rPr>
              <a:t>k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-5" dirty="0" smtClean="0">
                <a:latin typeface="Arial"/>
                <a:cs typeface="Arial"/>
              </a:rPr>
              <a:t>y</a:t>
            </a:r>
            <a:r>
              <a:rPr sz="2000" spc="0" dirty="0" smtClean="0">
                <a:latin typeface="Arial"/>
                <a:cs typeface="Arial"/>
              </a:rPr>
              <a:t>-value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-10" dirty="0" smtClean="0">
                <a:latin typeface="Arial"/>
                <a:cs typeface="Arial"/>
              </a:rPr>
              <a:t>.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10" dirty="0" smtClean="0">
                <a:latin typeface="Arial"/>
                <a:cs typeface="Arial"/>
              </a:rPr>
              <a:t>.</a:t>
            </a:r>
            <a:r>
              <a:rPr sz="2000" spc="0" dirty="0" smtClean="0">
                <a:latin typeface="Arial"/>
                <a:cs typeface="Arial"/>
              </a:rPr>
              <a:t>,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(K,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V))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pai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89601" y="2985389"/>
            <a:ext cx="1456690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664845" algn="l"/>
              </a:tabLst>
            </a:pPr>
            <a:r>
              <a:rPr sz="2000" dirty="0" smtClean="0">
                <a:latin typeface="Arial"/>
                <a:cs typeface="Arial"/>
              </a:rPr>
              <a:t>a</a:t>
            </a:r>
            <a:r>
              <a:rPr sz="2000" spc="-10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	always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2577" y="2985389"/>
            <a:ext cx="1704975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1425575" algn="l"/>
              </a:tabLst>
            </a:pPr>
            <a:r>
              <a:rPr sz="2000" dirty="0" smtClean="0">
                <a:latin typeface="Arial"/>
                <a:cs typeface="Arial"/>
              </a:rPr>
              <a:t>s</a:t>
            </a:r>
            <a:r>
              <a:rPr sz="2000" spc="-15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-10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ct</a:t>
            </a:r>
            <a:r>
              <a:rPr sz="2000" spc="-15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red	</a:t>
            </a:r>
            <a:r>
              <a:rPr sz="2000" spc="-15" dirty="0" smtClean="0">
                <a:latin typeface="Arial"/>
                <a:cs typeface="Arial"/>
              </a:rPr>
              <a:t>as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4027804"/>
            <a:ext cx="7065645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functions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rec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i</a:t>
            </a:r>
            <a:r>
              <a:rPr sz="2000" spc="-10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15" dirty="0" smtClean="0">
                <a:latin typeface="Arial"/>
                <a:cs typeface="Arial"/>
              </a:rPr>
              <a:t>m</a:t>
            </a:r>
            <a:r>
              <a:rPr sz="2000" i="1" spc="0" dirty="0" smtClean="0">
                <a:latin typeface="Arial"/>
                <a:cs typeface="Arial"/>
              </a:rPr>
              <a:t>it </a:t>
            </a:r>
            <a:r>
              <a:rPr sz="2000" spc="0" dirty="0" smtClean="0">
                <a:latin typeface="Arial"/>
                <a:cs typeface="Arial"/>
              </a:rPr>
              <a:t>(K,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)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pai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71600" y="4937125"/>
            <a:ext cx="533400" cy="1371600"/>
          </a:xfrm>
          <a:custGeom>
            <a:avLst/>
            <a:gdLst/>
            <a:ahLst/>
            <a:cxnLst/>
            <a:rect l="l" t="t" r="r" b="b"/>
            <a:pathLst>
              <a:path w="533400" h="1371600">
                <a:moveTo>
                  <a:pt x="0" y="1371600"/>
                </a:moveTo>
                <a:lnTo>
                  <a:pt x="533400" y="1371600"/>
                </a:lnTo>
                <a:lnTo>
                  <a:pt x="533400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30782" y="5436717"/>
            <a:ext cx="415925" cy="377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(K, V)</a:t>
            </a:r>
            <a:endParaRPr sz="1200">
              <a:latin typeface="Arial"/>
              <a:cs typeface="Arial"/>
            </a:endParaRPr>
          </a:p>
          <a:p>
            <a:pPr marL="33655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Pai</a:t>
            </a:r>
            <a:r>
              <a:rPr sz="12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33600" y="5089525"/>
            <a:ext cx="304800" cy="1066800"/>
          </a:xfrm>
          <a:custGeom>
            <a:avLst/>
            <a:gdLst/>
            <a:ahLst/>
            <a:cxnLst/>
            <a:rect l="l" t="t" r="r" b="b"/>
            <a:pathLst>
              <a:path w="304800" h="1066800">
                <a:moveTo>
                  <a:pt x="152400" y="0"/>
                </a:moveTo>
                <a:lnTo>
                  <a:pt x="0" y="0"/>
                </a:lnTo>
                <a:lnTo>
                  <a:pt x="152400" y="533400"/>
                </a:lnTo>
                <a:lnTo>
                  <a:pt x="0" y="1066800"/>
                </a:lnTo>
                <a:lnTo>
                  <a:pt x="152400" y="1066800"/>
                </a:lnTo>
                <a:lnTo>
                  <a:pt x="304800" y="533400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09850" y="5089525"/>
            <a:ext cx="990600" cy="1066800"/>
          </a:xfrm>
          <a:custGeom>
            <a:avLst/>
            <a:gdLst/>
            <a:ahLst/>
            <a:cxnLst/>
            <a:rect l="l" t="t" r="r" b="b"/>
            <a:pathLst>
              <a:path w="990600" h="1066800">
                <a:moveTo>
                  <a:pt x="495300" y="0"/>
                </a:moveTo>
                <a:lnTo>
                  <a:pt x="454676" y="1767"/>
                </a:lnTo>
                <a:lnTo>
                  <a:pt x="414957" y="6979"/>
                </a:lnTo>
                <a:lnTo>
                  <a:pt x="376269" y="15499"/>
                </a:lnTo>
                <a:lnTo>
                  <a:pt x="338742" y="27188"/>
                </a:lnTo>
                <a:lnTo>
                  <a:pt x="302502" y="41910"/>
                </a:lnTo>
                <a:lnTo>
                  <a:pt x="267676" y="59527"/>
                </a:lnTo>
                <a:lnTo>
                  <a:pt x="234392" y="79903"/>
                </a:lnTo>
                <a:lnTo>
                  <a:pt x="202777" y="102900"/>
                </a:lnTo>
                <a:lnTo>
                  <a:pt x="172959" y="128381"/>
                </a:lnTo>
                <a:lnTo>
                  <a:pt x="145065" y="156209"/>
                </a:lnTo>
                <a:lnTo>
                  <a:pt x="119223" y="186248"/>
                </a:lnTo>
                <a:lnTo>
                  <a:pt x="95560" y="218358"/>
                </a:lnTo>
                <a:lnTo>
                  <a:pt x="74204" y="252404"/>
                </a:lnTo>
                <a:lnTo>
                  <a:pt x="55282" y="288249"/>
                </a:lnTo>
                <a:lnTo>
                  <a:pt x="38921" y="325755"/>
                </a:lnTo>
                <a:lnTo>
                  <a:pt x="25249" y="364784"/>
                </a:lnTo>
                <a:lnTo>
                  <a:pt x="14394" y="405201"/>
                </a:lnTo>
                <a:lnTo>
                  <a:pt x="6482" y="446867"/>
                </a:lnTo>
                <a:lnTo>
                  <a:pt x="1641" y="489645"/>
                </a:lnTo>
                <a:lnTo>
                  <a:pt x="0" y="533400"/>
                </a:lnTo>
                <a:lnTo>
                  <a:pt x="1641" y="577147"/>
                </a:lnTo>
                <a:lnTo>
                  <a:pt x="6482" y="619920"/>
                </a:lnTo>
                <a:lnTo>
                  <a:pt x="14394" y="661582"/>
                </a:lnTo>
                <a:lnTo>
                  <a:pt x="25249" y="701995"/>
                </a:lnTo>
                <a:lnTo>
                  <a:pt x="38921" y="741023"/>
                </a:lnTo>
                <a:lnTo>
                  <a:pt x="55282" y="778528"/>
                </a:lnTo>
                <a:lnTo>
                  <a:pt x="74204" y="814372"/>
                </a:lnTo>
                <a:lnTo>
                  <a:pt x="95560" y="848419"/>
                </a:lnTo>
                <a:lnTo>
                  <a:pt x="119223" y="880531"/>
                </a:lnTo>
                <a:lnTo>
                  <a:pt x="145065" y="910570"/>
                </a:lnTo>
                <a:lnTo>
                  <a:pt x="172959" y="938401"/>
                </a:lnTo>
                <a:lnTo>
                  <a:pt x="202777" y="963884"/>
                </a:lnTo>
                <a:lnTo>
                  <a:pt x="234392" y="986884"/>
                </a:lnTo>
                <a:lnTo>
                  <a:pt x="267676" y="1007262"/>
                </a:lnTo>
                <a:lnTo>
                  <a:pt x="302502" y="1024882"/>
                </a:lnTo>
                <a:lnTo>
                  <a:pt x="338742" y="1039606"/>
                </a:lnTo>
                <a:lnTo>
                  <a:pt x="376269" y="1051298"/>
                </a:lnTo>
                <a:lnTo>
                  <a:pt x="414957" y="1059818"/>
                </a:lnTo>
                <a:lnTo>
                  <a:pt x="454676" y="1065031"/>
                </a:lnTo>
                <a:lnTo>
                  <a:pt x="495300" y="1066800"/>
                </a:lnTo>
                <a:lnTo>
                  <a:pt x="535923" y="1065031"/>
                </a:lnTo>
                <a:lnTo>
                  <a:pt x="575642" y="1059818"/>
                </a:lnTo>
                <a:lnTo>
                  <a:pt x="614330" y="1051298"/>
                </a:lnTo>
                <a:lnTo>
                  <a:pt x="651857" y="1039606"/>
                </a:lnTo>
                <a:lnTo>
                  <a:pt x="688097" y="1024882"/>
                </a:lnTo>
                <a:lnTo>
                  <a:pt x="722923" y="1007262"/>
                </a:lnTo>
                <a:lnTo>
                  <a:pt x="756207" y="986884"/>
                </a:lnTo>
                <a:lnTo>
                  <a:pt x="787822" y="963884"/>
                </a:lnTo>
                <a:lnTo>
                  <a:pt x="817640" y="938401"/>
                </a:lnTo>
                <a:lnTo>
                  <a:pt x="845534" y="910570"/>
                </a:lnTo>
                <a:lnTo>
                  <a:pt x="871376" y="880531"/>
                </a:lnTo>
                <a:lnTo>
                  <a:pt x="895039" y="848419"/>
                </a:lnTo>
                <a:lnTo>
                  <a:pt x="916395" y="814372"/>
                </a:lnTo>
                <a:lnTo>
                  <a:pt x="935317" y="778528"/>
                </a:lnTo>
                <a:lnTo>
                  <a:pt x="951678" y="741023"/>
                </a:lnTo>
                <a:lnTo>
                  <a:pt x="965350" y="701995"/>
                </a:lnTo>
                <a:lnTo>
                  <a:pt x="976205" y="661582"/>
                </a:lnTo>
                <a:lnTo>
                  <a:pt x="984117" y="619920"/>
                </a:lnTo>
                <a:lnTo>
                  <a:pt x="988958" y="577147"/>
                </a:lnTo>
                <a:lnTo>
                  <a:pt x="990600" y="533400"/>
                </a:lnTo>
                <a:lnTo>
                  <a:pt x="988958" y="489645"/>
                </a:lnTo>
                <a:lnTo>
                  <a:pt x="984117" y="446867"/>
                </a:lnTo>
                <a:lnTo>
                  <a:pt x="976205" y="405201"/>
                </a:lnTo>
                <a:lnTo>
                  <a:pt x="965350" y="364784"/>
                </a:lnTo>
                <a:lnTo>
                  <a:pt x="951678" y="325755"/>
                </a:lnTo>
                <a:lnTo>
                  <a:pt x="935317" y="288249"/>
                </a:lnTo>
                <a:lnTo>
                  <a:pt x="916395" y="252404"/>
                </a:lnTo>
                <a:lnTo>
                  <a:pt x="895039" y="218358"/>
                </a:lnTo>
                <a:lnTo>
                  <a:pt x="871376" y="186248"/>
                </a:lnTo>
                <a:lnTo>
                  <a:pt x="845534" y="156209"/>
                </a:lnTo>
                <a:lnTo>
                  <a:pt x="817640" y="128381"/>
                </a:lnTo>
                <a:lnTo>
                  <a:pt x="787822" y="102900"/>
                </a:lnTo>
                <a:lnTo>
                  <a:pt x="756207" y="79903"/>
                </a:lnTo>
                <a:lnTo>
                  <a:pt x="722923" y="59527"/>
                </a:lnTo>
                <a:lnTo>
                  <a:pt x="688097" y="41910"/>
                </a:lnTo>
                <a:lnTo>
                  <a:pt x="651857" y="27188"/>
                </a:lnTo>
                <a:lnTo>
                  <a:pt x="614330" y="15499"/>
                </a:lnTo>
                <a:lnTo>
                  <a:pt x="575642" y="6979"/>
                </a:lnTo>
                <a:lnTo>
                  <a:pt x="535923" y="1767"/>
                </a:lnTo>
                <a:lnTo>
                  <a:pt x="495300" y="0"/>
                </a:lnTo>
                <a:close/>
              </a:path>
            </a:pathLst>
          </a:custGeom>
          <a:solidFill>
            <a:srgbClr val="6B6BC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750311" y="5405246"/>
            <a:ext cx="710565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400" spc="-1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400" spc="0" dirty="0" smtClean="0">
                <a:solidFill>
                  <a:srgbClr val="FFFFFF"/>
                </a:solidFill>
                <a:latin typeface="Arial"/>
                <a:cs typeface="Arial"/>
              </a:rPr>
              <a:t>ap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spc="-10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400" spc="0" dirty="0" smtClean="0">
                <a:solidFill>
                  <a:srgbClr val="FFFFFF"/>
                </a:solidFill>
                <a:latin typeface="Arial"/>
                <a:cs typeface="Arial"/>
              </a:rPr>
              <a:t>unction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733800" y="5089525"/>
            <a:ext cx="304800" cy="1066800"/>
          </a:xfrm>
          <a:custGeom>
            <a:avLst/>
            <a:gdLst/>
            <a:ahLst/>
            <a:cxnLst/>
            <a:rect l="l" t="t" r="r" b="b"/>
            <a:pathLst>
              <a:path w="304800" h="1066800">
                <a:moveTo>
                  <a:pt x="152400" y="0"/>
                </a:moveTo>
                <a:lnTo>
                  <a:pt x="0" y="0"/>
                </a:lnTo>
                <a:lnTo>
                  <a:pt x="152400" y="533400"/>
                </a:lnTo>
                <a:lnTo>
                  <a:pt x="0" y="1066800"/>
                </a:lnTo>
                <a:lnTo>
                  <a:pt x="152400" y="1066800"/>
                </a:lnTo>
                <a:lnTo>
                  <a:pt x="304800" y="533400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67200" y="4937125"/>
            <a:ext cx="533400" cy="1371600"/>
          </a:xfrm>
          <a:custGeom>
            <a:avLst/>
            <a:gdLst/>
            <a:ahLst/>
            <a:cxnLst/>
            <a:rect l="l" t="t" r="r" b="b"/>
            <a:pathLst>
              <a:path w="533400" h="1371600">
                <a:moveTo>
                  <a:pt x="0" y="1371600"/>
                </a:moveTo>
                <a:lnTo>
                  <a:pt x="533400" y="1371600"/>
                </a:lnTo>
                <a:lnTo>
                  <a:pt x="533400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293234" y="5436717"/>
            <a:ext cx="483234" cy="377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(K’, V’)</a:t>
            </a:r>
            <a:endParaRPr sz="1200">
              <a:latin typeface="Arial"/>
              <a:cs typeface="Arial"/>
            </a:endParaRPr>
          </a:p>
          <a:p>
            <a:pPr marL="6731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Pai</a:t>
            </a:r>
            <a:r>
              <a:rPr sz="12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029200" y="5089525"/>
            <a:ext cx="304800" cy="1066800"/>
          </a:xfrm>
          <a:custGeom>
            <a:avLst/>
            <a:gdLst/>
            <a:ahLst/>
            <a:cxnLst/>
            <a:rect l="l" t="t" r="r" b="b"/>
            <a:pathLst>
              <a:path w="304800" h="1066800">
                <a:moveTo>
                  <a:pt x="152400" y="0"/>
                </a:moveTo>
                <a:lnTo>
                  <a:pt x="0" y="0"/>
                </a:lnTo>
                <a:lnTo>
                  <a:pt x="152400" y="533400"/>
                </a:lnTo>
                <a:lnTo>
                  <a:pt x="0" y="1066800"/>
                </a:lnTo>
                <a:lnTo>
                  <a:pt x="152400" y="1066800"/>
                </a:lnTo>
                <a:lnTo>
                  <a:pt x="304800" y="533400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62600" y="5089525"/>
            <a:ext cx="990600" cy="1066800"/>
          </a:xfrm>
          <a:custGeom>
            <a:avLst/>
            <a:gdLst/>
            <a:ahLst/>
            <a:cxnLst/>
            <a:rect l="l" t="t" r="r" b="b"/>
            <a:pathLst>
              <a:path w="990600" h="1066800">
                <a:moveTo>
                  <a:pt x="495300" y="0"/>
                </a:moveTo>
                <a:lnTo>
                  <a:pt x="454676" y="1767"/>
                </a:lnTo>
                <a:lnTo>
                  <a:pt x="414957" y="6979"/>
                </a:lnTo>
                <a:lnTo>
                  <a:pt x="376269" y="15499"/>
                </a:lnTo>
                <a:lnTo>
                  <a:pt x="338742" y="27188"/>
                </a:lnTo>
                <a:lnTo>
                  <a:pt x="302502" y="41910"/>
                </a:lnTo>
                <a:lnTo>
                  <a:pt x="267676" y="59527"/>
                </a:lnTo>
                <a:lnTo>
                  <a:pt x="234392" y="79903"/>
                </a:lnTo>
                <a:lnTo>
                  <a:pt x="202777" y="102900"/>
                </a:lnTo>
                <a:lnTo>
                  <a:pt x="172959" y="128381"/>
                </a:lnTo>
                <a:lnTo>
                  <a:pt x="145065" y="156209"/>
                </a:lnTo>
                <a:lnTo>
                  <a:pt x="119223" y="186248"/>
                </a:lnTo>
                <a:lnTo>
                  <a:pt x="95560" y="218358"/>
                </a:lnTo>
                <a:lnTo>
                  <a:pt x="74204" y="252404"/>
                </a:lnTo>
                <a:lnTo>
                  <a:pt x="55282" y="288249"/>
                </a:lnTo>
                <a:lnTo>
                  <a:pt x="38921" y="325755"/>
                </a:lnTo>
                <a:lnTo>
                  <a:pt x="25249" y="364784"/>
                </a:lnTo>
                <a:lnTo>
                  <a:pt x="14394" y="405201"/>
                </a:lnTo>
                <a:lnTo>
                  <a:pt x="6482" y="446867"/>
                </a:lnTo>
                <a:lnTo>
                  <a:pt x="1641" y="489645"/>
                </a:lnTo>
                <a:lnTo>
                  <a:pt x="0" y="533400"/>
                </a:lnTo>
                <a:lnTo>
                  <a:pt x="1641" y="577147"/>
                </a:lnTo>
                <a:lnTo>
                  <a:pt x="6482" y="619920"/>
                </a:lnTo>
                <a:lnTo>
                  <a:pt x="14394" y="661582"/>
                </a:lnTo>
                <a:lnTo>
                  <a:pt x="25249" y="701995"/>
                </a:lnTo>
                <a:lnTo>
                  <a:pt x="38921" y="741023"/>
                </a:lnTo>
                <a:lnTo>
                  <a:pt x="55282" y="778528"/>
                </a:lnTo>
                <a:lnTo>
                  <a:pt x="74204" y="814372"/>
                </a:lnTo>
                <a:lnTo>
                  <a:pt x="95560" y="848419"/>
                </a:lnTo>
                <a:lnTo>
                  <a:pt x="119223" y="880531"/>
                </a:lnTo>
                <a:lnTo>
                  <a:pt x="145065" y="910570"/>
                </a:lnTo>
                <a:lnTo>
                  <a:pt x="172959" y="938401"/>
                </a:lnTo>
                <a:lnTo>
                  <a:pt x="202777" y="963884"/>
                </a:lnTo>
                <a:lnTo>
                  <a:pt x="234392" y="986884"/>
                </a:lnTo>
                <a:lnTo>
                  <a:pt x="267676" y="1007262"/>
                </a:lnTo>
                <a:lnTo>
                  <a:pt x="302502" y="1024882"/>
                </a:lnTo>
                <a:lnTo>
                  <a:pt x="338742" y="1039606"/>
                </a:lnTo>
                <a:lnTo>
                  <a:pt x="376269" y="1051298"/>
                </a:lnTo>
                <a:lnTo>
                  <a:pt x="414957" y="1059818"/>
                </a:lnTo>
                <a:lnTo>
                  <a:pt x="454676" y="1065031"/>
                </a:lnTo>
                <a:lnTo>
                  <a:pt x="495300" y="1066800"/>
                </a:lnTo>
                <a:lnTo>
                  <a:pt x="535923" y="1065031"/>
                </a:lnTo>
                <a:lnTo>
                  <a:pt x="575642" y="1059818"/>
                </a:lnTo>
                <a:lnTo>
                  <a:pt x="614330" y="1051298"/>
                </a:lnTo>
                <a:lnTo>
                  <a:pt x="651857" y="1039606"/>
                </a:lnTo>
                <a:lnTo>
                  <a:pt x="688097" y="1024882"/>
                </a:lnTo>
                <a:lnTo>
                  <a:pt x="722923" y="1007262"/>
                </a:lnTo>
                <a:lnTo>
                  <a:pt x="756207" y="986884"/>
                </a:lnTo>
                <a:lnTo>
                  <a:pt x="787822" y="963884"/>
                </a:lnTo>
                <a:lnTo>
                  <a:pt x="817640" y="938401"/>
                </a:lnTo>
                <a:lnTo>
                  <a:pt x="845534" y="910570"/>
                </a:lnTo>
                <a:lnTo>
                  <a:pt x="871376" y="880531"/>
                </a:lnTo>
                <a:lnTo>
                  <a:pt x="895039" y="848419"/>
                </a:lnTo>
                <a:lnTo>
                  <a:pt x="916395" y="814372"/>
                </a:lnTo>
                <a:lnTo>
                  <a:pt x="935317" y="778528"/>
                </a:lnTo>
                <a:lnTo>
                  <a:pt x="951678" y="741023"/>
                </a:lnTo>
                <a:lnTo>
                  <a:pt x="965350" y="701995"/>
                </a:lnTo>
                <a:lnTo>
                  <a:pt x="976205" y="661582"/>
                </a:lnTo>
                <a:lnTo>
                  <a:pt x="984117" y="619920"/>
                </a:lnTo>
                <a:lnTo>
                  <a:pt x="988958" y="577147"/>
                </a:lnTo>
                <a:lnTo>
                  <a:pt x="990600" y="533400"/>
                </a:lnTo>
                <a:lnTo>
                  <a:pt x="988958" y="489645"/>
                </a:lnTo>
                <a:lnTo>
                  <a:pt x="984117" y="446867"/>
                </a:lnTo>
                <a:lnTo>
                  <a:pt x="976205" y="405201"/>
                </a:lnTo>
                <a:lnTo>
                  <a:pt x="965350" y="364784"/>
                </a:lnTo>
                <a:lnTo>
                  <a:pt x="951678" y="325755"/>
                </a:lnTo>
                <a:lnTo>
                  <a:pt x="935317" y="288249"/>
                </a:lnTo>
                <a:lnTo>
                  <a:pt x="916395" y="252404"/>
                </a:lnTo>
                <a:lnTo>
                  <a:pt x="895039" y="218358"/>
                </a:lnTo>
                <a:lnTo>
                  <a:pt x="871376" y="186248"/>
                </a:lnTo>
                <a:lnTo>
                  <a:pt x="845534" y="156209"/>
                </a:lnTo>
                <a:lnTo>
                  <a:pt x="817640" y="128381"/>
                </a:lnTo>
                <a:lnTo>
                  <a:pt x="787822" y="102900"/>
                </a:lnTo>
                <a:lnTo>
                  <a:pt x="756207" y="79903"/>
                </a:lnTo>
                <a:lnTo>
                  <a:pt x="722923" y="59527"/>
                </a:lnTo>
                <a:lnTo>
                  <a:pt x="688097" y="41910"/>
                </a:lnTo>
                <a:lnTo>
                  <a:pt x="651857" y="27188"/>
                </a:lnTo>
                <a:lnTo>
                  <a:pt x="614330" y="15499"/>
                </a:lnTo>
                <a:lnTo>
                  <a:pt x="575642" y="6979"/>
                </a:lnTo>
                <a:lnTo>
                  <a:pt x="535923" y="1767"/>
                </a:lnTo>
                <a:lnTo>
                  <a:pt x="49530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703570" y="5405246"/>
            <a:ext cx="710565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7625">
              <a:lnSpc>
                <a:spcPct val="100000"/>
              </a:lnSpc>
            </a:pPr>
            <a:r>
              <a:rPr sz="14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400" spc="0" dirty="0" smtClean="0">
                <a:solidFill>
                  <a:srgbClr val="FFFFFF"/>
                </a:solidFill>
                <a:latin typeface="Arial"/>
                <a:cs typeface="Arial"/>
              </a:rPr>
              <a:t>educe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400" spc="0" dirty="0" smtClean="0">
                <a:solidFill>
                  <a:srgbClr val="FFFFFF"/>
                </a:solidFill>
                <a:latin typeface="Arial"/>
                <a:cs typeface="Arial"/>
              </a:rPr>
              <a:t>unction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705600" y="5089525"/>
            <a:ext cx="304800" cy="1066800"/>
          </a:xfrm>
          <a:custGeom>
            <a:avLst/>
            <a:gdLst/>
            <a:ahLst/>
            <a:cxnLst/>
            <a:rect l="l" t="t" r="r" b="b"/>
            <a:pathLst>
              <a:path w="304800" h="1066800">
                <a:moveTo>
                  <a:pt x="152400" y="0"/>
                </a:moveTo>
                <a:lnTo>
                  <a:pt x="0" y="0"/>
                </a:lnTo>
                <a:lnTo>
                  <a:pt x="152400" y="533400"/>
                </a:lnTo>
                <a:lnTo>
                  <a:pt x="0" y="1066800"/>
                </a:lnTo>
                <a:lnTo>
                  <a:pt x="152400" y="1066800"/>
                </a:lnTo>
                <a:lnTo>
                  <a:pt x="304800" y="533400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15200" y="4937125"/>
            <a:ext cx="533400" cy="1371600"/>
          </a:xfrm>
          <a:custGeom>
            <a:avLst/>
            <a:gdLst/>
            <a:ahLst/>
            <a:cxnLst/>
            <a:rect l="l" t="t" r="r" b="b"/>
            <a:pathLst>
              <a:path w="533400" h="1371600">
                <a:moveTo>
                  <a:pt x="0" y="1371600"/>
                </a:moveTo>
                <a:lnTo>
                  <a:pt x="533400" y="1371600"/>
                </a:lnTo>
                <a:lnTo>
                  <a:pt x="533400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311390" y="5436717"/>
            <a:ext cx="544195" cy="377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(K</a:t>
            </a:r>
            <a:r>
              <a:rPr sz="1200" spc="-30" dirty="0" smtClean="0">
                <a:solidFill>
                  <a:srgbClr val="FFFFFF"/>
                </a:solidFill>
                <a:latin typeface="Arial"/>
                <a:cs typeface="Arial"/>
              </a:rPr>
              <a:t>’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’, V</a:t>
            </a:r>
            <a:r>
              <a:rPr sz="1200" spc="-30" dirty="0" smtClean="0">
                <a:solidFill>
                  <a:srgbClr val="FFFFFF"/>
                </a:solidFill>
                <a:latin typeface="Arial"/>
                <a:cs typeface="Arial"/>
              </a:rPr>
              <a:t>’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’)</a:t>
            </a:r>
            <a:endParaRPr sz="1200">
              <a:latin typeface="Arial"/>
              <a:cs typeface="Arial"/>
            </a:endParaRPr>
          </a:p>
          <a:p>
            <a:pPr marR="0" algn="ctr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Arial"/>
                <a:cs typeface="Arial"/>
              </a:rPr>
              <a:t>Pai</a:t>
            </a:r>
            <a:r>
              <a:rPr sz="12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200" spc="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43000" y="4572000"/>
            <a:ext cx="938212" cy="276225"/>
          </a:xfrm>
          <a:custGeom>
            <a:avLst/>
            <a:gdLst/>
            <a:ahLst/>
            <a:cxnLst/>
            <a:rect l="l" t="t" r="r" b="b"/>
            <a:pathLst>
              <a:path w="938212" h="276225">
                <a:moveTo>
                  <a:pt x="0" y="276225"/>
                </a:moveTo>
                <a:lnTo>
                  <a:pt x="938212" y="276225"/>
                </a:lnTo>
                <a:lnTo>
                  <a:pt x="938212" y="0"/>
                </a:lnTo>
                <a:lnTo>
                  <a:pt x="0" y="0"/>
                </a:lnTo>
                <a:lnTo>
                  <a:pt x="0" y="276225"/>
                </a:lnTo>
                <a:close/>
              </a:path>
            </a:pathLst>
          </a:custGeom>
          <a:ln w="9360">
            <a:solidFill>
              <a:srgbClr val="C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220520" y="4615307"/>
            <a:ext cx="77914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I</a:t>
            </a:r>
            <a:r>
              <a:rPr sz="1200" spc="5" dirty="0" smtClean="0">
                <a:latin typeface="Arial"/>
                <a:cs typeface="Arial"/>
              </a:rPr>
              <a:t>n</a:t>
            </a:r>
            <a:r>
              <a:rPr sz="1200" spc="0" dirty="0" smtClean="0">
                <a:latin typeface="Arial"/>
                <a:cs typeface="Arial"/>
              </a:rPr>
              <a:t>put</a:t>
            </a:r>
            <a:r>
              <a:rPr sz="1200" spc="-20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Spl</a:t>
            </a:r>
            <a:r>
              <a:rPr sz="1200" spc="-5" dirty="0" smtClean="0">
                <a:latin typeface="Arial"/>
                <a:cs typeface="Arial"/>
              </a:rPr>
              <a:t>i</a:t>
            </a:r>
            <a:r>
              <a:rPr sz="1200" spc="0" dirty="0" smtClean="0">
                <a:latin typeface="Arial"/>
                <a:cs typeface="Arial"/>
              </a:rPr>
              <a:t>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657600" y="4572000"/>
            <a:ext cx="1609725" cy="276225"/>
          </a:xfrm>
          <a:custGeom>
            <a:avLst/>
            <a:gdLst/>
            <a:ahLst/>
            <a:cxnLst/>
            <a:rect l="l" t="t" r="r" b="b"/>
            <a:pathLst>
              <a:path w="1609725" h="276225">
                <a:moveTo>
                  <a:pt x="0" y="276225"/>
                </a:moveTo>
                <a:lnTo>
                  <a:pt x="1609725" y="276225"/>
                </a:lnTo>
                <a:lnTo>
                  <a:pt x="1609725" y="0"/>
                </a:lnTo>
                <a:lnTo>
                  <a:pt x="0" y="0"/>
                </a:lnTo>
                <a:lnTo>
                  <a:pt x="0" y="276225"/>
                </a:lnTo>
                <a:close/>
              </a:path>
            </a:pathLst>
          </a:custGeom>
          <a:ln w="9360">
            <a:solidFill>
              <a:srgbClr val="00AF5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735451" y="4615307"/>
            <a:ext cx="144780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I</a:t>
            </a:r>
            <a:r>
              <a:rPr sz="1200" spc="5" dirty="0" smtClean="0">
                <a:latin typeface="Arial"/>
                <a:cs typeface="Arial"/>
              </a:rPr>
              <a:t>n</a:t>
            </a:r>
            <a:r>
              <a:rPr sz="1200" spc="0" dirty="0" smtClean="0">
                <a:latin typeface="Arial"/>
                <a:cs typeface="Arial"/>
              </a:rPr>
              <a:t>t</a:t>
            </a:r>
            <a:r>
              <a:rPr sz="1200" spc="5" dirty="0" smtClean="0">
                <a:latin typeface="Arial"/>
                <a:cs typeface="Arial"/>
              </a:rPr>
              <a:t>e</a:t>
            </a:r>
            <a:r>
              <a:rPr sz="1200" spc="0" dirty="0" smtClean="0">
                <a:latin typeface="Arial"/>
                <a:cs typeface="Arial"/>
              </a:rPr>
              <a:t>rmedi</a:t>
            </a:r>
            <a:r>
              <a:rPr sz="1200" spc="-10" dirty="0" smtClean="0">
                <a:latin typeface="Arial"/>
                <a:cs typeface="Arial"/>
              </a:rPr>
              <a:t>a</a:t>
            </a:r>
            <a:r>
              <a:rPr sz="1200" spc="0" dirty="0" smtClean="0">
                <a:latin typeface="Arial"/>
                <a:cs typeface="Arial"/>
              </a:rPr>
              <a:t>te</a:t>
            </a:r>
            <a:r>
              <a:rPr sz="1200" spc="-40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O</a:t>
            </a:r>
            <a:r>
              <a:rPr sz="1200" spc="5" dirty="0" smtClean="0">
                <a:latin typeface="Arial"/>
                <a:cs typeface="Arial"/>
              </a:rPr>
              <a:t>u</a:t>
            </a:r>
            <a:r>
              <a:rPr sz="1200" spc="0" dirty="0" smtClean="0">
                <a:latin typeface="Arial"/>
                <a:cs typeface="Arial"/>
              </a:rPr>
              <a:t>t</a:t>
            </a:r>
            <a:r>
              <a:rPr sz="1200" spc="5" dirty="0" smtClean="0">
                <a:latin typeface="Arial"/>
                <a:cs typeface="Arial"/>
              </a:rPr>
              <a:t>p</a:t>
            </a:r>
            <a:r>
              <a:rPr sz="1200" spc="0" dirty="0" smtClean="0">
                <a:latin typeface="Arial"/>
                <a:cs typeface="Arial"/>
              </a:rPr>
              <a:t>uts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032625" y="4572000"/>
            <a:ext cx="1090612" cy="276225"/>
          </a:xfrm>
          <a:custGeom>
            <a:avLst/>
            <a:gdLst/>
            <a:ahLst/>
            <a:cxnLst/>
            <a:rect l="l" t="t" r="r" b="b"/>
            <a:pathLst>
              <a:path w="1090612" h="276225">
                <a:moveTo>
                  <a:pt x="0" y="276225"/>
                </a:moveTo>
                <a:lnTo>
                  <a:pt x="1090612" y="276225"/>
                </a:lnTo>
                <a:lnTo>
                  <a:pt x="1090612" y="0"/>
                </a:lnTo>
                <a:lnTo>
                  <a:pt x="0" y="0"/>
                </a:lnTo>
                <a:lnTo>
                  <a:pt x="0" y="276225"/>
                </a:lnTo>
                <a:close/>
              </a:path>
            </a:pathLst>
          </a:custGeom>
          <a:ln w="9360">
            <a:solidFill>
              <a:srgbClr val="6F2F9F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111110" y="4615307"/>
            <a:ext cx="9328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Final</a:t>
            </a:r>
            <a:r>
              <a:rPr sz="1200" spc="-15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O</a:t>
            </a:r>
            <a:r>
              <a:rPr sz="1200" spc="5" dirty="0" smtClean="0">
                <a:latin typeface="Arial"/>
                <a:cs typeface="Arial"/>
              </a:rPr>
              <a:t>u</a:t>
            </a:r>
            <a:r>
              <a:rPr sz="1200" spc="0" dirty="0" smtClean="0">
                <a:latin typeface="Arial"/>
                <a:cs typeface="Arial"/>
              </a:rPr>
              <a:t>t</a:t>
            </a:r>
            <a:r>
              <a:rPr sz="1200" spc="5" dirty="0" smtClean="0">
                <a:latin typeface="Arial"/>
                <a:cs typeface="Arial"/>
              </a:rPr>
              <a:t>p</a:t>
            </a:r>
            <a:r>
              <a:rPr sz="1200" spc="0" dirty="0" smtClean="0">
                <a:latin typeface="Arial"/>
                <a:cs typeface="Arial"/>
              </a:rPr>
              <a:t>uts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14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15" dirty="0" smtClean="0">
                <a:latin typeface="Arial"/>
                <a:cs typeface="Arial"/>
              </a:rPr>
              <a:t>Part</a:t>
            </a:r>
            <a:r>
              <a:rPr sz="2800" spc="-5" dirty="0" smtClean="0">
                <a:latin typeface="Arial"/>
                <a:cs typeface="Arial"/>
              </a:rPr>
              <a:t>i</a:t>
            </a:r>
            <a:r>
              <a:rPr sz="2800" spc="-10" dirty="0" smtClean="0">
                <a:latin typeface="Arial"/>
                <a:cs typeface="Arial"/>
              </a:rPr>
              <a:t>ti</a:t>
            </a:r>
            <a:r>
              <a:rPr sz="2800" spc="-15" dirty="0" smtClean="0">
                <a:latin typeface="Arial"/>
                <a:cs typeface="Arial"/>
              </a:rPr>
              <a:t>ons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533016"/>
            <a:ext cx="2287270" cy="620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  <a:tab pos="808355" algn="l"/>
              </a:tabLst>
            </a:pPr>
            <a:r>
              <a:rPr sz="2000" spc="-10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	M</a:t>
            </a: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pRe</a:t>
            </a:r>
            <a:r>
              <a:rPr sz="2000" spc="-10" dirty="0" smtClean="0">
                <a:latin typeface="Arial"/>
                <a:cs typeface="Arial"/>
              </a:rPr>
              <a:t>d</a:t>
            </a:r>
            <a:r>
              <a:rPr sz="2000" spc="-15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ce,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ed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together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16123" y="1533016"/>
            <a:ext cx="3348990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1652270" algn="l"/>
                <a:tab pos="2600325" algn="l"/>
              </a:tabLst>
            </a:pPr>
            <a:r>
              <a:rPr sz="2000" dirty="0" smtClean="0">
                <a:latin typeface="Arial"/>
                <a:cs typeface="Arial"/>
              </a:rPr>
              <a:t>in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-15" dirty="0" smtClean="0">
                <a:latin typeface="Arial"/>
                <a:cs typeface="Arial"/>
              </a:rPr>
              <a:t>e</a:t>
            </a:r>
            <a:r>
              <a:rPr sz="2000" spc="-10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m</a:t>
            </a:r>
            <a:r>
              <a:rPr sz="2000" spc="-1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dia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e	ou</a:t>
            </a:r>
            <a:r>
              <a:rPr sz="2000" spc="-2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put	</a:t>
            </a:r>
            <a:r>
              <a:rPr sz="2000" spc="-10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alues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84060" y="1533016"/>
            <a:ext cx="2023110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  <a:tab pos="1219835" algn="l"/>
              </a:tabLst>
            </a:pP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-10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	not	</a:t>
            </a:r>
            <a:r>
              <a:rPr sz="2000" spc="-15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10" dirty="0" smtClean="0">
                <a:latin typeface="Arial"/>
                <a:cs typeface="Arial"/>
              </a:rPr>
              <a:t>u</a:t>
            </a:r>
            <a:r>
              <a:rPr sz="2000" spc="-15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l</a:t>
            </a:r>
            <a:r>
              <a:rPr sz="2000" spc="5" dirty="0" smtClean="0">
                <a:latin typeface="Arial"/>
                <a:cs typeface="Arial"/>
              </a:rPr>
              <a:t>l</a:t>
            </a:r>
            <a:r>
              <a:rPr sz="2000" spc="0" dirty="0" smtClean="0"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2573909"/>
            <a:ext cx="2329815" cy="620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  <a:tab pos="870585" algn="l"/>
                <a:tab pos="1841500" algn="l"/>
              </a:tabLst>
            </a:pPr>
            <a:r>
              <a:rPr sz="2000" i="1" dirty="0" smtClean="0">
                <a:latin typeface="Arial"/>
                <a:cs typeface="Arial"/>
              </a:rPr>
              <a:t>All	v</a:t>
            </a:r>
            <a:r>
              <a:rPr sz="2000" i="1" spc="5" dirty="0" smtClean="0">
                <a:latin typeface="Arial"/>
                <a:cs typeface="Arial"/>
              </a:rPr>
              <a:t>a</a:t>
            </a:r>
            <a:r>
              <a:rPr sz="2000" i="1" spc="0" dirty="0" smtClean="0">
                <a:latin typeface="Arial"/>
                <a:cs typeface="Arial"/>
              </a:rPr>
              <a:t>lues	with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i="1" dirty="0" smtClean="0">
                <a:latin typeface="Arial"/>
                <a:cs typeface="Arial"/>
              </a:rPr>
              <a:t>Redu</a:t>
            </a:r>
            <a:r>
              <a:rPr sz="2000" i="1" spc="5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er</a:t>
            </a:r>
            <a:r>
              <a:rPr sz="2000" i="1" spc="-3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toge</a:t>
            </a:r>
            <a:r>
              <a:rPr sz="2000" i="1" spc="-10" dirty="0" smtClean="0">
                <a:latin typeface="Arial"/>
                <a:cs typeface="Arial"/>
              </a:rPr>
              <a:t>t</a:t>
            </a:r>
            <a:r>
              <a:rPr sz="2000" i="1" spc="0" dirty="0" smtClean="0">
                <a:latin typeface="Arial"/>
                <a:cs typeface="Arial"/>
              </a:rPr>
              <a:t>her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54223" y="2573909"/>
            <a:ext cx="1232535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598805" algn="l"/>
              </a:tabLst>
            </a:pPr>
            <a:r>
              <a:rPr sz="2000" i="1" dirty="0" smtClean="0">
                <a:latin typeface="Arial"/>
                <a:cs typeface="Arial"/>
              </a:rPr>
              <a:t>t</a:t>
            </a:r>
            <a:r>
              <a:rPr sz="2000" i="1" spc="-20" dirty="0" smtClean="0">
                <a:latin typeface="Arial"/>
                <a:cs typeface="Arial"/>
              </a:rPr>
              <a:t>h</a:t>
            </a:r>
            <a:r>
              <a:rPr sz="2000" i="1" spc="0" dirty="0" smtClean="0">
                <a:latin typeface="Arial"/>
                <a:cs typeface="Arial"/>
              </a:rPr>
              <a:t>e	sa</a:t>
            </a:r>
            <a:r>
              <a:rPr sz="2000" i="1" spc="-20" dirty="0" smtClean="0">
                <a:latin typeface="Arial"/>
                <a:cs typeface="Arial"/>
              </a:rPr>
              <a:t>m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97451" y="2573909"/>
            <a:ext cx="2388235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643255" algn="l"/>
                <a:tab pos="1245235" algn="l"/>
              </a:tabLst>
            </a:pPr>
            <a:r>
              <a:rPr sz="2000" i="1" dirty="0" smtClean="0">
                <a:latin typeface="Arial"/>
                <a:cs typeface="Arial"/>
              </a:rPr>
              <a:t>key	</a:t>
            </a:r>
            <a:r>
              <a:rPr sz="2000" i="1" spc="-10" dirty="0" smtClean="0">
                <a:latin typeface="Arial"/>
                <a:cs typeface="Arial"/>
              </a:rPr>
              <a:t>ar</a:t>
            </a:r>
            <a:r>
              <a:rPr sz="2000" i="1" spc="0" dirty="0" smtClean="0">
                <a:latin typeface="Arial"/>
                <a:cs typeface="Arial"/>
              </a:rPr>
              <a:t>e	</a:t>
            </a:r>
            <a:r>
              <a:rPr sz="2000" i="1" spc="-10" dirty="0" smtClean="0">
                <a:latin typeface="Arial"/>
                <a:cs typeface="Arial"/>
              </a:rPr>
              <a:t>p</a:t>
            </a:r>
            <a:r>
              <a:rPr sz="2000" i="1" spc="0" dirty="0" smtClean="0">
                <a:latin typeface="Arial"/>
                <a:cs typeface="Arial"/>
              </a:rPr>
              <a:t>res</a:t>
            </a:r>
            <a:r>
              <a:rPr sz="2000" i="1" spc="-10" dirty="0" smtClean="0">
                <a:latin typeface="Arial"/>
                <a:cs typeface="Arial"/>
              </a:rPr>
              <a:t>e</a:t>
            </a:r>
            <a:r>
              <a:rPr sz="2000" i="1" spc="0" dirty="0" smtClean="0">
                <a:latin typeface="Arial"/>
                <a:cs typeface="Arial"/>
              </a:rPr>
              <a:t>nted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94981" y="2573909"/>
            <a:ext cx="1512570" cy="315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459105" algn="l"/>
                <a:tab pos="835025" algn="l"/>
              </a:tabLst>
            </a:pPr>
            <a:r>
              <a:rPr sz="2000" i="1" spc="-10" dirty="0" smtClean="0">
                <a:latin typeface="Arial"/>
                <a:cs typeface="Arial"/>
              </a:rPr>
              <a:t>t</a:t>
            </a:r>
            <a:r>
              <a:rPr sz="2000" i="1" spc="0" dirty="0" smtClean="0">
                <a:latin typeface="Arial"/>
                <a:cs typeface="Arial"/>
              </a:rPr>
              <a:t>o	a	sin</a:t>
            </a:r>
            <a:r>
              <a:rPr sz="2000" i="1" spc="-10" dirty="0" smtClean="0">
                <a:latin typeface="Arial"/>
                <a:cs typeface="Arial"/>
              </a:rPr>
              <a:t>g</a:t>
            </a:r>
            <a:r>
              <a:rPr sz="2000" i="1" spc="0" dirty="0" smtClean="0">
                <a:latin typeface="Arial"/>
                <a:cs typeface="Arial"/>
              </a:rPr>
              <a:t>le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941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941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51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51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085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085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0467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0467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039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5039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611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611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418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18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80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803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AF5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6375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37526" y="5411787"/>
            <a:ext cx="304800" cy="228600"/>
          </a:xfrm>
          <a:custGeom>
            <a:avLst/>
            <a:gdLst/>
            <a:ahLst/>
            <a:cxnLst/>
            <a:rect l="l" t="t" r="r" b="b"/>
            <a:pathLst>
              <a:path w="304800" h="228600">
                <a:moveTo>
                  <a:pt x="0" y="228600"/>
                </a:moveTo>
                <a:lnTo>
                  <a:pt x="304800" y="228600"/>
                </a:lnTo>
                <a:lnTo>
                  <a:pt x="3048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600">
            <a:solidFill>
              <a:srgbClr val="00AF5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297301" y="5795962"/>
            <a:ext cx="1219200" cy="331787"/>
          </a:xfrm>
          <a:custGeom>
            <a:avLst/>
            <a:gdLst/>
            <a:ahLst/>
            <a:cxnLst/>
            <a:rect l="l" t="t" r="r" b="b"/>
            <a:pathLst>
              <a:path w="1219200" h="331787">
                <a:moveTo>
                  <a:pt x="1219200" y="0"/>
                </a:moveTo>
                <a:lnTo>
                  <a:pt x="609600" y="165900"/>
                </a:lnTo>
                <a:lnTo>
                  <a:pt x="0" y="165900"/>
                </a:lnTo>
                <a:lnTo>
                  <a:pt x="609600" y="331787"/>
                </a:lnTo>
                <a:lnTo>
                  <a:pt x="1219200" y="165900"/>
                </a:lnTo>
                <a:lnTo>
                  <a:pt x="609600" y="165900"/>
                </a:lnTo>
                <a:lnTo>
                  <a:pt x="0" y="0"/>
                </a:lnTo>
                <a:lnTo>
                  <a:pt x="12192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75126" y="6248400"/>
            <a:ext cx="457200" cy="381000"/>
          </a:xfrm>
          <a:custGeom>
            <a:avLst/>
            <a:gdLst/>
            <a:ahLst/>
            <a:cxnLst/>
            <a:rect l="l" t="t" r="r" b="b"/>
            <a:pathLst>
              <a:path w="457200" h="381000">
                <a:moveTo>
                  <a:pt x="0" y="381000"/>
                </a:moveTo>
                <a:lnTo>
                  <a:pt x="457200" y="381000"/>
                </a:lnTo>
                <a:lnTo>
                  <a:pt x="457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75126" y="6248400"/>
            <a:ext cx="457200" cy="381000"/>
          </a:xfrm>
          <a:custGeom>
            <a:avLst/>
            <a:gdLst/>
            <a:ahLst/>
            <a:cxnLst/>
            <a:rect l="l" t="t" r="r" b="b"/>
            <a:pathLst>
              <a:path w="457200" h="381000">
                <a:moveTo>
                  <a:pt x="0" y="381000"/>
                </a:moveTo>
                <a:lnTo>
                  <a:pt x="457200" y="381000"/>
                </a:lnTo>
                <a:lnTo>
                  <a:pt x="457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12600">
            <a:solidFill>
              <a:srgbClr val="0000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49773" y="5795962"/>
            <a:ext cx="1676400" cy="331787"/>
          </a:xfrm>
          <a:custGeom>
            <a:avLst/>
            <a:gdLst/>
            <a:ahLst/>
            <a:cxnLst/>
            <a:rect l="l" t="t" r="r" b="b"/>
            <a:pathLst>
              <a:path w="1676400" h="331787">
                <a:moveTo>
                  <a:pt x="1676400" y="0"/>
                </a:moveTo>
                <a:lnTo>
                  <a:pt x="838200" y="165900"/>
                </a:lnTo>
                <a:lnTo>
                  <a:pt x="0" y="165900"/>
                </a:lnTo>
                <a:lnTo>
                  <a:pt x="838200" y="331787"/>
                </a:lnTo>
                <a:lnTo>
                  <a:pt x="1676400" y="165900"/>
                </a:lnTo>
                <a:lnTo>
                  <a:pt x="838200" y="165900"/>
                </a:lnTo>
                <a:lnTo>
                  <a:pt x="0" y="0"/>
                </a:lnTo>
                <a:lnTo>
                  <a:pt x="1676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580126" y="6248400"/>
            <a:ext cx="609600" cy="381000"/>
          </a:xfrm>
          <a:custGeom>
            <a:avLst/>
            <a:gdLst/>
            <a:ahLst/>
            <a:cxnLst/>
            <a:rect l="l" t="t" r="r" b="b"/>
            <a:pathLst>
              <a:path w="609600" h="381000">
                <a:moveTo>
                  <a:pt x="0" y="381000"/>
                </a:moveTo>
                <a:lnTo>
                  <a:pt x="609600" y="381000"/>
                </a:lnTo>
                <a:lnTo>
                  <a:pt x="6096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580126" y="6248400"/>
            <a:ext cx="609600" cy="381000"/>
          </a:xfrm>
          <a:custGeom>
            <a:avLst/>
            <a:gdLst/>
            <a:ahLst/>
            <a:cxnLst/>
            <a:rect l="l" t="t" r="r" b="b"/>
            <a:pathLst>
              <a:path w="609600" h="381000">
                <a:moveTo>
                  <a:pt x="0" y="381000"/>
                </a:moveTo>
                <a:lnTo>
                  <a:pt x="609600" y="381000"/>
                </a:lnTo>
                <a:lnTo>
                  <a:pt x="6096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12600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183373" y="5795962"/>
            <a:ext cx="762000" cy="331787"/>
          </a:xfrm>
          <a:custGeom>
            <a:avLst/>
            <a:gdLst/>
            <a:ahLst/>
            <a:cxnLst/>
            <a:rect l="l" t="t" r="r" b="b"/>
            <a:pathLst>
              <a:path w="762000" h="331787">
                <a:moveTo>
                  <a:pt x="762000" y="0"/>
                </a:moveTo>
                <a:lnTo>
                  <a:pt x="381000" y="165900"/>
                </a:lnTo>
                <a:lnTo>
                  <a:pt x="0" y="165900"/>
                </a:lnTo>
                <a:lnTo>
                  <a:pt x="381000" y="331787"/>
                </a:lnTo>
                <a:lnTo>
                  <a:pt x="762000" y="165900"/>
                </a:lnTo>
                <a:lnTo>
                  <a:pt x="381000" y="165900"/>
                </a:lnTo>
                <a:lnTo>
                  <a:pt x="0" y="0"/>
                </a:lnTo>
                <a:lnTo>
                  <a:pt x="76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08926" y="6248400"/>
            <a:ext cx="304800" cy="381000"/>
          </a:xfrm>
          <a:custGeom>
            <a:avLst/>
            <a:gdLst/>
            <a:ahLst/>
            <a:cxnLst/>
            <a:rect l="l" t="t" r="r" b="b"/>
            <a:pathLst>
              <a:path w="304800" h="381000">
                <a:moveTo>
                  <a:pt x="0" y="381000"/>
                </a:moveTo>
                <a:lnTo>
                  <a:pt x="304800" y="381000"/>
                </a:lnTo>
                <a:lnTo>
                  <a:pt x="3048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08926" y="6248400"/>
            <a:ext cx="304800" cy="381000"/>
          </a:xfrm>
          <a:custGeom>
            <a:avLst/>
            <a:gdLst/>
            <a:ahLst/>
            <a:cxnLst/>
            <a:rect l="l" t="t" r="r" b="b"/>
            <a:pathLst>
              <a:path w="304800" h="381000">
                <a:moveTo>
                  <a:pt x="0" y="381000"/>
                </a:moveTo>
                <a:lnTo>
                  <a:pt x="304800" y="381000"/>
                </a:lnTo>
                <a:lnTo>
                  <a:pt x="3048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12600">
            <a:solidFill>
              <a:srgbClr val="00AF5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34720" y="3616705"/>
            <a:ext cx="8074025" cy="26549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3695" marR="12700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3695" algn="l"/>
                <a:tab pos="1063625" algn="l"/>
                <a:tab pos="2473960" algn="l"/>
                <a:tab pos="2747010" algn="l"/>
                <a:tab pos="3790950" algn="l"/>
                <a:tab pos="4670425" algn="l"/>
                <a:tab pos="5011420" algn="l"/>
                <a:tab pos="6540500" algn="l"/>
                <a:tab pos="7068184" algn="l"/>
                <a:tab pos="7877175" algn="l"/>
              </a:tabLst>
            </a:pPr>
            <a:r>
              <a:rPr sz="2000" dirty="0" smtClean="0">
                <a:latin typeface="Arial"/>
                <a:cs typeface="Arial"/>
              </a:rPr>
              <a:t>M</a:t>
            </a:r>
            <a:r>
              <a:rPr sz="2000" spc="-1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re	sp</a:t>
            </a:r>
            <a:r>
              <a:rPr sz="2000" spc="-1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cifi</a:t>
            </a:r>
            <a:r>
              <a:rPr sz="2000" spc="-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all</a:t>
            </a:r>
            <a:r>
              <a:rPr sz="2000" spc="-155" dirty="0" smtClean="0">
                <a:latin typeface="Arial"/>
                <a:cs typeface="Arial"/>
              </a:rPr>
              <a:t>y</a:t>
            </a:r>
            <a:r>
              <a:rPr sz="2000" spc="0" dirty="0" smtClean="0">
                <a:latin typeface="Arial"/>
                <a:cs typeface="Arial"/>
              </a:rPr>
              <a:t>,	a	di</a:t>
            </a:r>
            <a:r>
              <a:rPr sz="2000" spc="-40" dirty="0" smtClean="0">
                <a:latin typeface="Arial"/>
                <a:cs typeface="Arial"/>
              </a:rPr>
              <a:t>f</a:t>
            </a:r>
            <a:r>
              <a:rPr sz="2000" spc="0" dirty="0" smtClean="0">
                <a:latin typeface="Arial"/>
                <a:cs typeface="Arial"/>
              </a:rPr>
              <a:t>fer</a:t>
            </a:r>
            <a:r>
              <a:rPr sz="2000" spc="-10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nt	sub</a:t>
            </a:r>
            <a:r>
              <a:rPr sz="2000" spc="-10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et	of	inter</a:t>
            </a:r>
            <a:r>
              <a:rPr sz="2000" spc="-15" dirty="0" smtClean="0">
                <a:latin typeface="Arial"/>
                <a:cs typeface="Arial"/>
              </a:rPr>
              <a:t>m</a:t>
            </a:r>
            <a:r>
              <a:rPr sz="2000" spc="0" dirty="0" smtClean="0">
                <a:latin typeface="Arial"/>
                <a:cs typeface="Arial"/>
              </a:rPr>
              <a:t>ediate	k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y	spa</a:t>
            </a:r>
            <a:r>
              <a:rPr sz="2000" spc="-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	</a:t>
            </a:r>
            <a:r>
              <a:rPr sz="2000" spc="-5" dirty="0" smtClean="0">
                <a:latin typeface="Arial"/>
                <a:cs typeface="Arial"/>
              </a:rPr>
              <a:t>is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signed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ea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h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Redu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er</a:t>
            </a:r>
            <a:endParaRPr sz="2000">
              <a:latin typeface="Arial"/>
              <a:cs typeface="Arial"/>
            </a:endParaRPr>
          </a:p>
          <a:p>
            <a:pPr>
              <a:lnSpc>
                <a:spcPts val="1000"/>
              </a:lnSpc>
              <a:buClr>
                <a:srgbClr val="7E7E7E"/>
              </a:buClr>
              <a:buFont typeface="Wingdings"/>
              <a:buChar char=""/>
            </a:pPr>
            <a:endParaRPr sz="1000"/>
          </a:p>
          <a:p>
            <a:pPr>
              <a:lnSpc>
                <a:spcPts val="1000"/>
              </a:lnSpc>
              <a:buClr>
                <a:srgbClr val="7E7E7E"/>
              </a:buClr>
              <a:buFont typeface="Wingdings"/>
              <a:buChar char=""/>
            </a:pPr>
            <a:endParaRPr sz="1000"/>
          </a:p>
          <a:p>
            <a:pPr>
              <a:lnSpc>
                <a:spcPts val="1300"/>
              </a:lnSpc>
              <a:spcBef>
                <a:spcPts val="97"/>
              </a:spcBef>
              <a:buClr>
                <a:srgbClr val="7E7E7E"/>
              </a:buClr>
              <a:buFont typeface="Wingdings"/>
              <a:buChar char=""/>
            </a:pPr>
            <a:endParaRPr sz="1300"/>
          </a:p>
          <a:p>
            <a:pPr marL="35369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369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5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b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ets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are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k</a:t>
            </a:r>
            <a:r>
              <a:rPr sz="2000" spc="5" dirty="0" smtClean="0">
                <a:latin typeface="Arial"/>
                <a:cs typeface="Arial"/>
              </a:rPr>
              <a:t>n</a:t>
            </a:r>
            <a:r>
              <a:rPr sz="2000" spc="0" dirty="0" smtClean="0">
                <a:latin typeface="Arial"/>
                <a:cs typeface="Arial"/>
              </a:rPr>
              <a:t>own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pa</a:t>
            </a:r>
            <a:r>
              <a:rPr sz="2000" i="1" spc="5" dirty="0" smtClean="0">
                <a:latin typeface="Arial"/>
                <a:cs typeface="Arial"/>
              </a:rPr>
              <a:t>r</a:t>
            </a:r>
            <a:r>
              <a:rPr sz="2000" i="1" spc="0" dirty="0" smtClean="0">
                <a:latin typeface="Arial"/>
                <a:cs typeface="Arial"/>
              </a:rPr>
              <a:t>ti</a:t>
            </a:r>
            <a:r>
              <a:rPr sz="2000" i="1" spc="-15" dirty="0" smtClean="0">
                <a:latin typeface="Arial"/>
                <a:cs typeface="Arial"/>
              </a:rPr>
              <a:t>t</a:t>
            </a:r>
            <a:r>
              <a:rPr sz="2000" i="1" spc="0" dirty="0" smtClean="0">
                <a:latin typeface="Arial"/>
                <a:cs typeface="Arial"/>
              </a:rPr>
              <a:t>ions</a:t>
            </a:r>
            <a:endParaRPr sz="2000">
              <a:latin typeface="Arial"/>
              <a:cs typeface="Arial"/>
            </a:endParaRPr>
          </a:p>
          <a:p>
            <a:pPr>
              <a:lnSpc>
                <a:spcPts val="850"/>
              </a:lnSpc>
              <a:spcBef>
                <a:spcPts val="10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 marL="469900" marR="5581015" algn="just">
              <a:lnSpc>
                <a:spcPct val="100000"/>
              </a:lnSpc>
            </a:pPr>
            <a:r>
              <a:rPr sz="1400" i="1" spc="-10" dirty="0" smtClean="0">
                <a:latin typeface="Arial"/>
                <a:cs typeface="Arial"/>
              </a:rPr>
              <a:t>D</a:t>
            </a:r>
            <a:r>
              <a:rPr sz="1400" i="1" spc="0" dirty="0" smtClean="0">
                <a:latin typeface="Arial"/>
                <a:cs typeface="Arial"/>
              </a:rPr>
              <a:t>iffer</a:t>
            </a:r>
            <a:r>
              <a:rPr sz="1400" i="1" spc="-5" dirty="0" smtClean="0">
                <a:latin typeface="Arial"/>
                <a:cs typeface="Arial"/>
              </a:rPr>
              <a:t>e</a:t>
            </a:r>
            <a:r>
              <a:rPr sz="1400" i="1" spc="0" dirty="0" smtClean="0">
                <a:latin typeface="Arial"/>
                <a:cs typeface="Arial"/>
              </a:rPr>
              <a:t>nt</a:t>
            </a:r>
            <a:r>
              <a:rPr sz="1400" i="1" spc="-40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colo</a:t>
            </a:r>
            <a:r>
              <a:rPr sz="1400" i="1" spc="-5" dirty="0" smtClean="0">
                <a:latin typeface="Arial"/>
                <a:cs typeface="Arial"/>
              </a:rPr>
              <a:t>r</a:t>
            </a:r>
            <a:r>
              <a:rPr sz="1400" i="1" spc="0" dirty="0" smtClean="0">
                <a:latin typeface="Arial"/>
                <a:cs typeface="Arial"/>
              </a:rPr>
              <a:t>s</a:t>
            </a:r>
            <a:r>
              <a:rPr sz="1400" i="1" spc="-30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re</a:t>
            </a:r>
            <a:r>
              <a:rPr sz="1400" i="1" spc="-5" dirty="0" smtClean="0">
                <a:latin typeface="Arial"/>
                <a:cs typeface="Arial"/>
              </a:rPr>
              <a:t>p</a:t>
            </a:r>
            <a:r>
              <a:rPr sz="1400" i="1" spc="0" dirty="0" smtClean="0">
                <a:latin typeface="Arial"/>
                <a:cs typeface="Arial"/>
              </a:rPr>
              <a:t>res</a:t>
            </a:r>
            <a:r>
              <a:rPr sz="1400" i="1" spc="-15" dirty="0" smtClean="0">
                <a:latin typeface="Arial"/>
                <a:cs typeface="Arial"/>
              </a:rPr>
              <a:t>e</a:t>
            </a:r>
            <a:r>
              <a:rPr sz="1400" i="1" spc="0" dirty="0" smtClean="0">
                <a:latin typeface="Arial"/>
                <a:cs typeface="Arial"/>
              </a:rPr>
              <a:t>nt differe</a:t>
            </a:r>
            <a:r>
              <a:rPr sz="1400" i="1" spc="-15" dirty="0" smtClean="0">
                <a:latin typeface="Arial"/>
                <a:cs typeface="Arial"/>
              </a:rPr>
              <a:t>n</a:t>
            </a:r>
            <a:r>
              <a:rPr sz="1400" i="1" spc="0" dirty="0" smtClean="0">
                <a:latin typeface="Arial"/>
                <a:cs typeface="Arial"/>
              </a:rPr>
              <a:t>t</a:t>
            </a:r>
            <a:r>
              <a:rPr sz="1400" i="1" spc="-40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keys</a:t>
            </a:r>
            <a:r>
              <a:rPr sz="1400" i="1" spc="-30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(poten</a:t>
            </a:r>
            <a:r>
              <a:rPr sz="1400" i="1" spc="-10" dirty="0" smtClean="0">
                <a:latin typeface="Arial"/>
                <a:cs typeface="Arial"/>
              </a:rPr>
              <a:t>t</a:t>
            </a:r>
            <a:r>
              <a:rPr sz="1400" i="1" spc="0" dirty="0" smtClean="0">
                <a:latin typeface="Arial"/>
                <a:cs typeface="Arial"/>
              </a:rPr>
              <a:t>iall</a:t>
            </a:r>
            <a:r>
              <a:rPr sz="1400" i="1" spc="-10" dirty="0" smtClean="0">
                <a:latin typeface="Arial"/>
                <a:cs typeface="Arial"/>
              </a:rPr>
              <a:t>y</a:t>
            </a:r>
            <a:r>
              <a:rPr sz="1400" i="1" spc="0" dirty="0" smtClean="0">
                <a:latin typeface="Arial"/>
                <a:cs typeface="Arial"/>
              </a:rPr>
              <a:t>) from</a:t>
            </a:r>
            <a:r>
              <a:rPr sz="1400" i="1" spc="-25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differ</a:t>
            </a:r>
            <a:r>
              <a:rPr sz="1400" i="1" spc="-15" dirty="0" smtClean="0">
                <a:latin typeface="Arial"/>
                <a:cs typeface="Arial"/>
              </a:rPr>
              <a:t>e</a:t>
            </a:r>
            <a:r>
              <a:rPr sz="1400" i="1" spc="0" dirty="0" smtClean="0">
                <a:latin typeface="Arial"/>
                <a:cs typeface="Arial"/>
              </a:rPr>
              <a:t>nt</a:t>
            </a:r>
            <a:r>
              <a:rPr sz="1400" i="1" spc="-40" dirty="0" smtClean="0">
                <a:latin typeface="Arial"/>
                <a:cs typeface="Arial"/>
              </a:rPr>
              <a:t> </a:t>
            </a:r>
            <a:r>
              <a:rPr sz="1400" i="1" spc="-20" dirty="0" smtClean="0">
                <a:latin typeface="Arial"/>
                <a:cs typeface="Arial"/>
              </a:rPr>
              <a:t>M</a:t>
            </a:r>
            <a:r>
              <a:rPr sz="1400" i="1" spc="0" dirty="0" smtClean="0">
                <a:latin typeface="Arial"/>
                <a:cs typeface="Arial"/>
              </a:rPr>
              <a:t>appers</a:t>
            </a:r>
            <a:endParaRPr sz="1400">
              <a:latin typeface="Arial"/>
              <a:cs typeface="Arial"/>
            </a:endParaRPr>
          </a:p>
          <a:p>
            <a:pPr>
              <a:lnSpc>
                <a:spcPts val="600"/>
              </a:lnSpc>
              <a:spcBef>
                <a:spcPts val="36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i="1" dirty="0" smtClean="0">
                <a:latin typeface="Arial"/>
                <a:cs typeface="Arial"/>
              </a:rPr>
              <a:t>Pa</a:t>
            </a:r>
            <a:r>
              <a:rPr sz="1400" i="1" spc="-5" dirty="0" smtClean="0">
                <a:latin typeface="Arial"/>
                <a:cs typeface="Arial"/>
              </a:rPr>
              <a:t>r</a:t>
            </a:r>
            <a:r>
              <a:rPr sz="1400" i="1" spc="0" dirty="0" smtClean="0">
                <a:latin typeface="Arial"/>
                <a:cs typeface="Arial"/>
              </a:rPr>
              <a:t>titions</a:t>
            </a:r>
            <a:r>
              <a:rPr sz="1400" i="1" spc="-45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are</a:t>
            </a:r>
            <a:r>
              <a:rPr sz="1400" i="1" spc="-25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the</a:t>
            </a:r>
            <a:r>
              <a:rPr sz="1400" i="1" spc="-35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inp</a:t>
            </a:r>
            <a:r>
              <a:rPr sz="1400" i="1" spc="-10" dirty="0" smtClean="0">
                <a:latin typeface="Arial"/>
                <a:cs typeface="Arial"/>
              </a:rPr>
              <a:t>u</a:t>
            </a:r>
            <a:r>
              <a:rPr sz="1400" i="1" spc="0" dirty="0" smtClean="0">
                <a:latin typeface="Arial"/>
                <a:cs typeface="Arial"/>
              </a:rPr>
              <a:t>t</a:t>
            </a:r>
            <a:r>
              <a:rPr sz="1400" i="1" spc="-15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to</a:t>
            </a:r>
            <a:r>
              <a:rPr sz="1400" i="1" spc="-20" dirty="0" smtClean="0">
                <a:latin typeface="Arial"/>
                <a:cs typeface="Arial"/>
              </a:rPr>
              <a:t> </a:t>
            </a:r>
            <a:r>
              <a:rPr sz="1400" i="1" spc="-10" dirty="0" smtClean="0">
                <a:latin typeface="Arial"/>
                <a:cs typeface="Arial"/>
              </a:rPr>
              <a:t>R</a:t>
            </a:r>
            <a:r>
              <a:rPr sz="1400" i="1" spc="0" dirty="0" smtClean="0">
                <a:latin typeface="Arial"/>
                <a:cs typeface="Arial"/>
              </a:rPr>
              <a:t>ed</a:t>
            </a:r>
            <a:r>
              <a:rPr sz="1400" i="1" spc="-10" dirty="0" smtClean="0">
                <a:latin typeface="Arial"/>
                <a:cs typeface="Arial"/>
              </a:rPr>
              <a:t>u</a:t>
            </a:r>
            <a:r>
              <a:rPr sz="1400" i="1" spc="0" dirty="0" smtClean="0">
                <a:latin typeface="Arial"/>
                <a:cs typeface="Arial"/>
              </a:rPr>
              <a:t>cers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15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991739" y="3615817"/>
            <a:ext cx="2313305" cy="556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600" dirty="0" smtClean="0">
                <a:latin typeface="Arial"/>
                <a:cs typeface="Arial"/>
              </a:rPr>
              <a:t>Thank</a:t>
            </a:r>
            <a:r>
              <a:rPr sz="3600" spc="-65" dirty="0" smtClean="0">
                <a:latin typeface="Arial"/>
                <a:cs typeface="Arial"/>
              </a:rPr>
              <a:t> </a:t>
            </a:r>
            <a:r>
              <a:rPr sz="3600" spc="-340" dirty="0" smtClean="0">
                <a:latin typeface="Arial"/>
                <a:cs typeface="Arial"/>
              </a:rPr>
              <a:t>Y</a:t>
            </a:r>
            <a:r>
              <a:rPr sz="3600" spc="0" dirty="0" smtClean="0">
                <a:latin typeface="Arial"/>
                <a:cs typeface="Arial"/>
              </a:rPr>
              <a:t>ou!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69129" y="6420510"/>
            <a:ext cx="205740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 smtClean="0">
                <a:latin typeface="Times New Roman"/>
                <a:cs typeface="Times New Roman"/>
              </a:rPr>
              <a:t>35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15" dirty="0" smtClean="0">
                <a:latin typeface="Arial"/>
                <a:cs typeface="Arial"/>
              </a:rPr>
              <a:t>Outl</a:t>
            </a:r>
            <a:r>
              <a:rPr sz="2800" spc="-5" dirty="0" smtClean="0">
                <a:latin typeface="Arial"/>
                <a:cs typeface="Arial"/>
              </a:rPr>
              <a:t>i</a:t>
            </a:r>
            <a:r>
              <a:rPr sz="2800" spc="-20" dirty="0" smtClean="0">
                <a:latin typeface="Arial"/>
                <a:cs typeface="Arial"/>
              </a:rPr>
              <a:t>ne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2</a:t>
            </a:fld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638934"/>
            <a:ext cx="4057015" cy="18510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400" spc="-50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e w</a:t>
            </a:r>
            <a:r>
              <a:rPr sz="2400" spc="-15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ll</a:t>
            </a:r>
            <a:r>
              <a:rPr sz="2400" spc="1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cov</a:t>
            </a:r>
            <a:r>
              <a:rPr sz="2400" spc="-10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00"/>
              </a:lnSpc>
              <a:spcBef>
                <a:spcPts val="8"/>
              </a:spcBef>
              <a:buClr>
                <a:srgbClr val="7E7E7E"/>
              </a:buClr>
              <a:buFont typeface="Wingdings"/>
              <a:buChar char=""/>
            </a:pPr>
            <a:endParaRPr sz="500" dirty="0"/>
          </a:p>
          <a:p>
            <a:pPr marL="751840" lvl="1" indent="-282575">
              <a:lnSpc>
                <a:spcPct val="100000"/>
              </a:lnSpc>
              <a:buClr>
                <a:srgbClr val="0000FF"/>
              </a:buClr>
              <a:buFont typeface="Wingdings"/>
              <a:buChar char=""/>
              <a:tabLst>
                <a:tab pos="751840" algn="l"/>
              </a:tabLst>
            </a:pPr>
            <a:r>
              <a:rPr sz="2000" smtClean="0">
                <a:latin typeface="Arial"/>
                <a:cs typeface="Arial"/>
              </a:rPr>
              <a:t>Basi</a:t>
            </a:r>
            <a:r>
              <a:rPr sz="2000" spc="5" smtClean="0">
                <a:latin typeface="Arial"/>
                <a:cs typeface="Arial"/>
              </a:rPr>
              <a:t>c</a:t>
            </a:r>
            <a:r>
              <a:rPr sz="2000" spc="0" smtClean="0">
                <a:latin typeface="Arial"/>
                <a:cs typeface="Arial"/>
              </a:rPr>
              <a:t>s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15" dirty="0" smtClean="0">
                <a:latin typeface="Arial"/>
                <a:cs typeface="Arial"/>
              </a:rPr>
              <a:t>Big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-25" dirty="0" smtClean="0">
                <a:latin typeface="Arial"/>
                <a:cs typeface="Arial"/>
              </a:rPr>
              <a:t>D</a:t>
            </a:r>
            <a:r>
              <a:rPr sz="2800" spc="-15" dirty="0" smtClean="0">
                <a:latin typeface="Arial"/>
                <a:cs typeface="Arial"/>
              </a:rPr>
              <a:t>ata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3</a:t>
            </a:fld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638934"/>
            <a:ext cx="8072120" cy="1107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marR="12700" indent="-340360" algn="just">
              <a:lnSpc>
                <a:spcPct val="100000"/>
              </a:lnSpc>
              <a:buClr>
                <a:srgbClr val="7E7E7E"/>
              </a:buClr>
              <a:buFont typeface="Wingdings"/>
              <a:buChar char=""/>
              <a:tabLst>
                <a:tab pos="352425" algn="l"/>
              </a:tabLst>
            </a:pPr>
            <a:r>
              <a:rPr sz="2400" dirty="0" smtClean="0">
                <a:latin typeface="Arial"/>
                <a:cs typeface="Arial"/>
              </a:rPr>
              <a:t>Big</a:t>
            </a:r>
            <a:r>
              <a:rPr sz="2400" spc="17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10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ta</a:t>
            </a:r>
            <a:r>
              <a:rPr sz="2400" spc="17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includes</a:t>
            </a:r>
            <a:r>
              <a:rPr sz="2400" spc="17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10" dirty="0" smtClean="0">
                <a:latin typeface="Arial"/>
                <a:cs typeface="Arial"/>
              </a:rPr>
              <a:t>a</a:t>
            </a:r>
            <a:r>
              <a:rPr sz="2400" spc="10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17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sets</a:t>
            </a:r>
            <a:r>
              <a:rPr sz="2400" spc="17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15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17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</a:t>
            </a:r>
            <a:r>
              <a:rPr sz="2400" spc="-10" dirty="0" smtClean="0">
                <a:latin typeface="Arial"/>
                <a:cs typeface="Arial"/>
              </a:rPr>
              <a:t>z</a:t>
            </a:r>
            <a:r>
              <a:rPr sz="2400" spc="0" dirty="0" smtClean="0">
                <a:latin typeface="Arial"/>
                <a:cs typeface="Arial"/>
              </a:rPr>
              <a:t>es</a:t>
            </a:r>
            <a:r>
              <a:rPr sz="2400" spc="16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</a:t>
            </a:r>
            <a:r>
              <a:rPr sz="2400" spc="-10" dirty="0" smtClean="0">
                <a:latin typeface="Arial"/>
                <a:cs typeface="Arial"/>
              </a:rPr>
              <a:t>e</a:t>
            </a:r>
            <a:r>
              <a:rPr sz="2400" spc="5" dirty="0" smtClean="0">
                <a:latin typeface="Arial"/>
                <a:cs typeface="Arial"/>
              </a:rPr>
              <a:t>y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10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7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16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ab</a:t>
            </a:r>
            <a:r>
              <a:rPr sz="2400" spc="5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lity </a:t>
            </a:r>
            <a:r>
              <a:rPr sz="2400" spc="-5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13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common</a:t>
            </a:r>
            <a:r>
              <a:rPr sz="2400" spc="-10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y</a:t>
            </a:r>
            <a:r>
              <a:rPr sz="2400" spc="13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used</a:t>
            </a:r>
            <a:r>
              <a:rPr sz="2400" spc="13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</a:t>
            </a:r>
            <a:r>
              <a:rPr sz="2400" spc="-10" dirty="0" smtClean="0">
                <a:latin typeface="Arial"/>
                <a:cs typeface="Arial"/>
              </a:rPr>
              <a:t>f</a:t>
            </a:r>
            <a:r>
              <a:rPr sz="2400" spc="0" dirty="0" smtClean="0">
                <a:latin typeface="Arial"/>
                <a:cs typeface="Arial"/>
              </a:rPr>
              <a:t>tware</a:t>
            </a:r>
            <a:r>
              <a:rPr sz="2400" spc="13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12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10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ocess</a:t>
            </a:r>
            <a:r>
              <a:rPr sz="2400" spc="13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10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0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14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12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tolerable el</a:t>
            </a:r>
            <a:r>
              <a:rPr sz="2400" spc="-10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psed</a:t>
            </a:r>
            <a:r>
              <a:rPr sz="2400" spc="2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time.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15" dirty="0" smtClean="0">
                <a:latin typeface="Arial"/>
                <a:cs typeface="Arial"/>
              </a:rPr>
              <a:t>Big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-25" dirty="0" smtClean="0">
                <a:latin typeface="Arial"/>
                <a:cs typeface="Arial"/>
              </a:rPr>
              <a:t>D</a:t>
            </a:r>
            <a:r>
              <a:rPr sz="2800" spc="-15" dirty="0" smtClean="0">
                <a:latin typeface="Arial"/>
                <a:cs typeface="Arial"/>
              </a:rPr>
              <a:t>ata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6287922"/>
            <a:ext cx="7620000" cy="570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689735" algn="r">
              <a:lnSpc>
                <a:spcPct val="100000"/>
              </a:lnSpc>
            </a:pPr>
            <a:r>
              <a:rPr sz="1400" dirty="0" smtClean="0">
                <a:solidFill>
                  <a:srgbClr val="808080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2000" y="1371662"/>
            <a:ext cx="7620000" cy="54863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4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3" rIns="0" bIns="0" rtlCol="0">
            <a:noAutofit/>
          </a:bodyPr>
          <a:lstStyle/>
          <a:p>
            <a:pPr marL="4737100">
              <a:lnSpc>
                <a:spcPct val="100000"/>
              </a:lnSpc>
            </a:pPr>
            <a:r>
              <a:rPr sz="4400" b="1" i="1" dirty="0" smtClean="0">
                <a:solidFill>
                  <a:srgbClr val="205868"/>
                </a:solidFill>
                <a:latin typeface="Calibri"/>
                <a:cs typeface="Calibri"/>
              </a:rPr>
              <a:t>W</a:t>
            </a:r>
            <a:r>
              <a:rPr sz="4400" b="1" i="1" spc="-65" dirty="0" smtClean="0">
                <a:solidFill>
                  <a:srgbClr val="205868"/>
                </a:solidFill>
                <a:latin typeface="Calibri"/>
                <a:cs typeface="Calibri"/>
              </a:rPr>
              <a:t>h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y</a:t>
            </a:r>
            <a:r>
              <a:rPr sz="4400" b="1" i="1" spc="5" dirty="0" smtClean="0">
                <a:solidFill>
                  <a:srgbClr val="205868"/>
                </a:solidFill>
                <a:latin typeface="Calibri"/>
                <a:cs typeface="Calibri"/>
              </a:rPr>
              <a:t> 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BigDa</a:t>
            </a:r>
            <a:r>
              <a:rPr sz="4400" b="1" i="1" spc="-50" dirty="0" smtClean="0">
                <a:solidFill>
                  <a:srgbClr val="205868"/>
                </a:solidFill>
                <a:latin typeface="Calibri"/>
                <a:cs typeface="Calibri"/>
              </a:rPr>
              <a:t>t</a:t>
            </a:r>
            <a:r>
              <a:rPr sz="4400" b="1" i="1" spc="5" dirty="0" smtClean="0">
                <a:solidFill>
                  <a:srgbClr val="205868"/>
                </a:solidFill>
                <a:latin typeface="Calibri"/>
                <a:cs typeface="Calibri"/>
              </a:rPr>
              <a:t>a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?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0262" y="2149475"/>
            <a:ext cx="1851025" cy="1450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14751" y="1120775"/>
            <a:ext cx="2535174" cy="14304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9950" y="2314511"/>
            <a:ext cx="3081274" cy="7286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544570" y="2561590"/>
            <a:ext cx="2004060" cy="8477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10" dirty="0" smtClean="0">
                <a:latin typeface="Calibri"/>
                <a:cs typeface="Calibri"/>
              </a:rPr>
              <a:t>100 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-45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-10" dirty="0" smtClean="0">
                <a:latin typeface="Calibri"/>
                <a:cs typeface="Calibri"/>
              </a:rPr>
              <a:t>b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es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of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-15" dirty="0" smtClean="0">
                <a:latin typeface="Calibri"/>
                <a:cs typeface="Calibri"/>
              </a:rPr>
              <a:t>a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 uploaded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dai</a:t>
            </a:r>
            <a:r>
              <a:rPr sz="1800" spc="-10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-2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o </a:t>
            </a:r>
            <a:r>
              <a:rPr sz="1800" spc="-50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acebook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0621" y="3263519"/>
            <a:ext cx="2673350" cy="5727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3195" marR="12700" indent="-151130">
              <a:lnSpc>
                <a:spcPct val="100000"/>
              </a:lnSpc>
            </a:pPr>
            <a:r>
              <a:rPr sz="1800" dirty="0" smtClean="0">
                <a:latin typeface="Calibri"/>
                <a:cs typeface="Calibri"/>
              </a:rPr>
              <a:t>2.7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-25" dirty="0" smtClean="0">
                <a:latin typeface="Calibri"/>
                <a:cs typeface="Calibri"/>
              </a:rPr>
              <a:t>Z</a:t>
            </a:r>
            <a:r>
              <a:rPr sz="1800" spc="-20" dirty="0" smtClean="0">
                <a:latin typeface="Calibri"/>
                <a:cs typeface="Calibri"/>
              </a:rPr>
              <a:t>e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-10" dirty="0" smtClean="0">
                <a:latin typeface="Calibri"/>
                <a:cs typeface="Calibri"/>
              </a:rPr>
              <a:t>b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es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of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-15" dirty="0" smtClean="0">
                <a:latin typeface="Calibri"/>
                <a:cs typeface="Calibri"/>
              </a:rPr>
              <a:t>a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 </a:t>
            </a:r>
            <a:r>
              <a:rPr sz="1800" spc="-30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xi</a:t>
            </a:r>
            <a:r>
              <a:rPr sz="1800" spc="-25" dirty="0" smtClean="0">
                <a:latin typeface="Calibri"/>
                <a:cs typeface="Calibri"/>
              </a:rPr>
              <a:t>s</a:t>
            </a:r>
            <a:r>
              <a:rPr sz="1800" spc="-10" dirty="0" smtClean="0">
                <a:latin typeface="Calibri"/>
                <a:cs typeface="Calibri"/>
              </a:rPr>
              <a:t>t i</a:t>
            </a:r>
            <a:r>
              <a:rPr sz="1800" spc="0" dirty="0" smtClean="0">
                <a:latin typeface="Calibri"/>
                <a:cs typeface="Calibri"/>
              </a:rPr>
              <a:t>n </a:t>
            </a:r>
            <a:r>
              <a:rPr sz="1800" spc="-10" dirty="0" smtClean="0">
                <a:latin typeface="Calibri"/>
                <a:cs typeface="Calibri"/>
              </a:rPr>
              <a:t>the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digi</a:t>
            </a:r>
            <a:r>
              <a:rPr sz="1800" spc="-35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al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un</a:t>
            </a:r>
            <a:r>
              <a:rPr sz="1800" spc="-5" dirty="0" smtClean="0">
                <a:latin typeface="Calibri"/>
                <a:cs typeface="Calibri"/>
              </a:rPr>
              <a:t>i</a:t>
            </a:r>
            <a:r>
              <a:rPr sz="1800" spc="-20" dirty="0" smtClean="0">
                <a:latin typeface="Calibri"/>
                <a:cs typeface="Calibri"/>
              </a:rPr>
              <a:t>v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-45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se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-25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od</a:t>
            </a:r>
            <a:r>
              <a:rPr sz="1800" spc="-35" dirty="0" smtClean="0">
                <a:latin typeface="Calibri"/>
                <a:cs typeface="Calibri"/>
              </a:rPr>
              <a:t>a</a:t>
            </a:r>
            <a:r>
              <a:rPr sz="1800" spc="-10" dirty="0" smtClean="0"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72683" y="2993390"/>
            <a:ext cx="2802890" cy="11220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90" dirty="0" smtClean="0">
                <a:latin typeface="Calibri"/>
                <a:cs typeface="Calibri"/>
              </a:rPr>
              <a:t>W</a:t>
            </a:r>
            <a:r>
              <a:rPr sz="1800" spc="-10" dirty="0" smtClean="0">
                <a:latin typeface="Calibri"/>
                <a:cs typeface="Calibri"/>
              </a:rPr>
              <a:t>almart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handles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-15" dirty="0" smtClean="0">
                <a:latin typeface="Calibri"/>
                <a:cs typeface="Calibri"/>
              </a:rPr>
              <a:t>mo</a:t>
            </a:r>
            <a:r>
              <a:rPr sz="1800" spc="-40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e than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-10" dirty="0" smtClean="0">
                <a:latin typeface="Calibri"/>
                <a:cs typeface="Calibri"/>
              </a:rPr>
              <a:t>1</a:t>
            </a:r>
            <a:r>
              <a:rPr sz="1800" spc="-5" dirty="0" smtClean="0">
                <a:latin typeface="Calibri"/>
                <a:cs typeface="Calibri"/>
              </a:rPr>
              <a:t> m</a:t>
            </a:r>
            <a:r>
              <a:rPr sz="1800" spc="-10" dirty="0" smtClean="0">
                <a:latin typeface="Calibri"/>
                <a:cs typeface="Calibri"/>
              </a:rPr>
              <a:t>illi</a:t>
            </a:r>
            <a:r>
              <a:rPr sz="1800" spc="0" dirty="0" smtClean="0">
                <a:latin typeface="Calibri"/>
                <a:cs typeface="Calibri"/>
              </a:rPr>
              <a:t>on</a:t>
            </a:r>
            <a:r>
              <a:rPr sz="1800" spc="20" dirty="0" smtClean="0">
                <a:latin typeface="Calibri"/>
                <a:cs typeface="Calibri"/>
              </a:rPr>
              <a:t> </a:t>
            </a:r>
            <a:r>
              <a:rPr sz="1800" spc="-10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u</a:t>
            </a:r>
            <a:r>
              <a:rPr sz="1800" spc="-25" dirty="0" smtClean="0">
                <a:latin typeface="Calibri"/>
                <a:cs typeface="Calibri"/>
              </a:rPr>
              <a:t>s</a:t>
            </a:r>
            <a:r>
              <a:rPr sz="1800" spc="-2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omer </a:t>
            </a:r>
            <a:r>
              <a:rPr sz="1800" spc="-10" dirty="0" smtClean="0">
                <a:latin typeface="Calibri"/>
                <a:cs typeface="Calibri"/>
              </a:rPr>
              <a:t>t</a:t>
            </a:r>
            <a:r>
              <a:rPr sz="1800" spc="-45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ansa</a:t>
            </a:r>
            <a:r>
              <a:rPr sz="1800" spc="-10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ons </a:t>
            </a:r>
            <a:r>
              <a:rPr sz="1800" spc="-20" dirty="0" smtClean="0">
                <a:latin typeface="Calibri"/>
                <a:cs typeface="Calibri"/>
              </a:rPr>
              <a:t>ev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y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ho</a:t>
            </a:r>
            <a:r>
              <a:rPr sz="1800" spc="-5" dirty="0" smtClean="0">
                <a:latin typeface="Calibri"/>
                <a:cs typeface="Calibri"/>
              </a:rPr>
              <a:t>u</a:t>
            </a:r>
            <a:r>
              <a:rPr sz="1800" spc="-165" dirty="0" smtClean="0">
                <a:latin typeface="Calibri"/>
                <a:cs typeface="Calibri"/>
              </a:rPr>
              <a:t>r</a:t>
            </a:r>
            <a:r>
              <a:rPr sz="1800" spc="-5" dirty="0" smtClean="0">
                <a:latin typeface="Calibri"/>
                <a:cs typeface="Calibri"/>
              </a:rPr>
              <a:t>,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-15" dirty="0" smtClean="0">
                <a:latin typeface="Calibri"/>
                <a:cs typeface="Calibri"/>
              </a:rPr>
              <a:t>mo</a:t>
            </a:r>
            <a:r>
              <a:rPr sz="1800" spc="-40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e than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2.5 </a:t>
            </a:r>
            <a:r>
              <a:rPr sz="1800" spc="-10" dirty="0" smtClean="0">
                <a:latin typeface="Calibri"/>
                <a:cs typeface="Calibri"/>
              </a:rPr>
              <a:t>p</a:t>
            </a:r>
            <a:r>
              <a:rPr sz="1800" spc="-20" dirty="0" smtClean="0">
                <a:latin typeface="Calibri"/>
                <a:cs typeface="Calibri"/>
              </a:rPr>
              <a:t>e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-10" dirty="0" smtClean="0">
                <a:latin typeface="Calibri"/>
                <a:cs typeface="Calibri"/>
              </a:rPr>
              <a:t>b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es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of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-10" dirty="0" smtClean="0">
                <a:latin typeface="Calibri"/>
                <a:cs typeface="Calibri"/>
              </a:rPr>
              <a:t>a</a:t>
            </a:r>
            <a:r>
              <a:rPr sz="1800" spc="-4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44775" y="4336986"/>
            <a:ext cx="4055999" cy="12907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345560" y="5592500"/>
            <a:ext cx="3253740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48260">
              <a:lnSpc>
                <a:spcPct val="100099"/>
              </a:lnSpc>
            </a:pPr>
            <a:r>
              <a:rPr sz="1800" spc="-135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5" dirty="0" smtClean="0">
                <a:latin typeface="Calibri"/>
                <a:cs typeface="Calibri"/>
              </a:rPr>
              <a:t>u</a:t>
            </a:r>
            <a:r>
              <a:rPr sz="1800" spc="-110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ub</a:t>
            </a:r>
            <a:r>
              <a:rPr sz="1800" spc="-10" dirty="0" smtClean="0">
                <a:latin typeface="Calibri"/>
                <a:cs typeface="Calibri"/>
              </a:rPr>
              <a:t>e us</a:t>
            </a:r>
            <a:r>
              <a:rPr sz="1800" spc="-5" dirty="0" smtClean="0">
                <a:latin typeface="Calibri"/>
                <a:cs typeface="Calibri"/>
              </a:rPr>
              <a:t>e</a:t>
            </a:r>
            <a:r>
              <a:rPr sz="1800" spc="-50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s up</a:t>
            </a:r>
            <a:r>
              <a:rPr sz="1800" spc="-5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oad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-10" dirty="0" smtClean="0">
                <a:latin typeface="Calibri"/>
                <a:cs typeface="Calibri"/>
              </a:rPr>
              <a:t>48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hou</a:t>
            </a:r>
            <a:r>
              <a:rPr sz="1800" spc="-40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s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of </a:t>
            </a:r>
            <a:r>
              <a:rPr sz="1800" spc="-10" dirty="0" smtClean="0">
                <a:latin typeface="Calibri"/>
                <a:cs typeface="Calibri"/>
              </a:rPr>
              <a:t>n</a:t>
            </a:r>
            <a:r>
              <a:rPr sz="1800" spc="-20" dirty="0" smtClean="0">
                <a:latin typeface="Calibri"/>
                <a:cs typeface="Calibri"/>
              </a:rPr>
              <a:t>e</a:t>
            </a:r>
            <a:r>
              <a:rPr sz="1800" spc="-15" dirty="0" smtClean="0">
                <a:latin typeface="Calibri"/>
                <a:cs typeface="Calibri"/>
              </a:rPr>
              <a:t>w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video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-20" dirty="0" smtClean="0">
                <a:latin typeface="Calibri"/>
                <a:cs typeface="Calibri"/>
              </a:rPr>
              <a:t>ev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r</a:t>
            </a:r>
            <a:r>
              <a:rPr sz="1800" spc="-10" dirty="0" smtClean="0">
                <a:latin typeface="Calibri"/>
                <a:cs typeface="Calibri"/>
              </a:rPr>
              <a:t>y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minu</a:t>
            </a:r>
            <a:r>
              <a:rPr sz="1800" spc="-30" dirty="0" smtClean="0">
                <a:latin typeface="Calibri"/>
                <a:cs typeface="Calibri"/>
              </a:rPr>
              <a:t>t</a:t>
            </a:r>
            <a:r>
              <a:rPr sz="1800" spc="-10" dirty="0" smtClean="0">
                <a:latin typeface="Calibri"/>
                <a:cs typeface="Calibri"/>
              </a:rPr>
              <a:t>e</a:t>
            </a:r>
            <a:r>
              <a:rPr sz="1800" spc="2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of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-10" dirty="0" smtClean="0">
                <a:latin typeface="Calibri"/>
                <a:cs typeface="Calibri"/>
              </a:rPr>
              <a:t>the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-35" dirty="0" smtClean="0">
                <a:latin typeface="Calibri"/>
                <a:cs typeface="Calibri"/>
              </a:rPr>
              <a:t>a</a:t>
            </a:r>
            <a:r>
              <a:rPr sz="1800" spc="-10" dirty="0" smtClean="0"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6364122"/>
            <a:ext cx="838835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latin typeface="Times New Roman"/>
                <a:cs typeface="Times New Roman"/>
              </a:rPr>
              <a:t>10/16</a:t>
            </a:r>
            <a:r>
              <a:rPr sz="1400" spc="-10" dirty="0" smtClean="0">
                <a:latin typeface="Times New Roman"/>
                <a:cs typeface="Times New Roman"/>
              </a:rPr>
              <a:t>/2</a:t>
            </a:r>
            <a:r>
              <a:rPr sz="1400" spc="0" dirty="0" smtClean="0">
                <a:latin typeface="Times New Roman"/>
                <a:cs typeface="Times New Roman"/>
              </a:rPr>
              <a:t>0</a:t>
            </a:r>
            <a:r>
              <a:rPr sz="1400" spc="-10" dirty="0" smtClean="0">
                <a:latin typeface="Times New Roman"/>
                <a:cs typeface="Times New Roman"/>
              </a:rPr>
              <a:t>1</a:t>
            </a:r>
            <a:r>
              <a:rPr sz="1400" spc="0" dirty="0" smtClean="0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5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20" dirty="0" smtClean="0">
                <a:latin typeface="Arial"/>
                <a:cs typeface="Arial"/>
              </a:rPr>
              <a:t>Why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-15" dirty="0" smtClean="0">
                <a:latin typeface="Arial"/>
                <a:cs typeface="Arial"/>
              </a:rPr>
              <a:t>Big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-25" dirty="0" smtClean="0">
                <a:latin typeface="Arial"/>
                <a:cs typeface="Arial"/>
              </a:rPr>
              <a:t>D</a:t>
            </a:r>
            <a:r>
              <a:rPr sz="2800" spc="-15" dirty="0" smtClean="0">
                <a:latin typeface="Arial"/>
                <a:cs typeface="Arial"/>
              </a:rPr>
              <a:t>ata</a:t>
            </a:r>
            <a:r>
              <a:rPr sz="2800" spc="-10" dirty="0" smtClean="0">
                <a:latin typeface="Arial"/>
                <a:cs typeface="Arial"/>
              </a:rPr>
              <a:t>?</a:t>
            </a:r>
            <a:r>
              <a:rPr sz="2800" spc="-20" dirty="0" smtClean="0">
                <a:latin typeface="Arial"/>
                <a:cs typeface="Arial"/>
              </a:rPr>
              <a:t>?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7362" y="2008251"/>
            <a:ext cx="7496175" cy="21926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02590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402590" algn="l"/>
              </a:tabLst>
            </a:pPr>
            <a:r>
              <a:rPr sz="2000" i="1" dirty="0" smtClean="0">
                <a:latin typeface="Arial"/>
                <a:cs typeface="Arial"/>
              </a:rPr>
              <a:t>Map</a:t>
            </a:r>
            <a:r>
              <a:rPr sz="2000" i="1" spc="5" dirty="0" smtClean="0">
                <a:latin typeface="Arial"/>
                <a:cs typeface="Arial"/>
              </a:rPr>
              <a:t>R</a:t>
            </a:r>
            <a:r>
              <a:rPr sz="2000" i="1" spc="0" dirty="0" smtClean="0">
                <a:latin typeface="Arial"/>
                <a:cs typeface="Arial"/>
              </a:rPr>
              <a:t>edu</a:t>
            </a:r>
            <a:r>
              <a:rPr sz="2000" i="1" spc="10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35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prog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am</a:t>
            </a:r>
            <a:r>
              <a:rPr sz="2000" spc="-15" dirty="0" smtClean="0">
                <a:latin typeface="Arial"/>
                <a:cs typeface="Arial"/>
              </a:rPr>
              <a:t>m</a:t>
            </a:r>
            <a:r>
              <a:rPr sz="2000" spc="0" dirty="0" smtClean="0">
                <a:latin typeface="Arial"/>
                <a:cs typeface="Arial"/>
              </a:rPr>
              <a:t>ing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model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data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sing</a:t>
            </a:r>
            <a:endParaRPr sz="2000">
              <a:latin typeface="Arial"/>
              <a:cs typeface="Arial"/>
            </a:endParaRPr>
          </a:p>
          <a:p>
            <a:pPr marL="402590" indent="-340360">
              <a:lnSpc>
                <a:spcPct val="100000"/>
              </a:lnSpc>
              <a:spcBef>
                <a:spcPts val="490"/>
              </a:spcBef>
              <a:buClr>
                <a:srgbClr val="808080"/>
              </a:buClr>
              <a:buFont typeface="Wingdings"/>
              <a:buChar char=""/>
              <a:tabLst>
                <a:tab pos="402590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po</a:t>
            </a:r>
            <a:r>
              <a:rPr sz="2000" spc="5" dirty="0" smtClean="0">
                <a:latin typeface="Arial"/>
                <a:cs typeface="Arial"/>
              </a:rPr>
              <a:t>w</a:t>
            </a:r>
            <a:r>
              <a:rPr sz="2000" spc="0" dirty="0" smtClean="0">
                <a:latin typeface="Arial"/>
                <a:cs typeface="Arial"/>
              </a:rPr>
              <a:t>er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Map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edu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lies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its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ability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ale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7362" y="1600200"/>
            <a:ext cx="7496175" cy="2600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09775" y="4495800"/>
            <a:ext cx="6677025" cy="1133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6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3" rIns="0" bIns="0" rtlCol="0">
            <a:noAutofit/>
          </a:bodyPr>
          <a:lstStyle/>
          <a:p>
            <a:pPr marL="5462270">
              <a:lnSpc>
                <a:spcPct val="100000"/>
              </a:lnSpc>
            </a:pPr>
            <a:r>
              <a:rPr sz="4400" b="1" i="1" dirty="0" smtClean="0">
                <a:solidFill>
                  <a:srgbClr val="205868"/>
                </a:solidFill>
                <a:latin typeface="Calibri"/>
                <a:cs typeface="Calibri"/>
              </a:rPr>
              <a:t>Motivation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6040">
              <a:lnSpc>
                <a:spcPct val="100000"/>
              </a:lnSpc>
            </a:pPr>
            <a:fld id="{81D60167-4931-47E6-BA6A-407CBD079E47}" type="slidenum">
              <a:rPr sz="1400" dirty="0" smtClean="0">
                <a:latin typeface="Times New Roman"/>
                <a:cs typeface="Times New Roman"/>
              </a:rPr>
              <a:t>7</a:t>
            </a:fld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9442"/>
            <a:ext cx="7497445" cy="3979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indent="-342900">
              <a:lnSpc>
                <a:spcPct val="100000"/>
              </a:lnSpc>
              <a:buClr>
                <a:srgbClr val="375F92"/>
              </a:buClr>
              <a:buFont typeface="Arial"/>
              <a:buChar char="•"/>
              <a:tabLst>
                <a:tab pos="354965" algn="l"/>
              </a:tabLst>
            </a:pPr>
            <a:r>
              <a:rPr sz="2000" dirty="0" smtClean="0">
                <a:latin typeface="Cambria"/>
                <a:cs typeface="Cambria"/>
              </a:rPr>
              <a:t>P</a:t>
            </a:r>
            <a:r>
              <a:rPr sz="2000" spc="-25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ocess</a:t>
            </a:r>
            <a:r>
              <a:rPr sz="2000" spc="-2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lots</a:t>
            </a:r>
            <a:r>
              <a:rPr sz="2000" spc="-2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of</a:t>
            </a:r>
            <a:r>
              <a:rPr sz="2000" spc="-2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d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ta</a:t>
            </a:r>
            <a:endParaRPr sz="2000">
              <a:latin typeface="Cambria"/>
              <a:cs typeface="Cambria"/>
            </a:endParaRPr>
          </a:p>
          <a:p>
            <a:pPr marL="1155700" lvl="1" indent="-228600">
              <a:lnSpc>
                <a:spcPct val="100000"/>
              </a:lnSpc>
              <a:spcBef>
                <a:spcPts val="405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Google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4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ocess</a:t>
            </a:r>
            <a:r>
              <a:rPr sz="2000" spc="-5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d about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24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10" dirty="0" smtClean="0">
                <a:latin typeface="Calibri"/>
                <a:cs typeface="Calibri"/>
              </a:rPr>
              <a:t>e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10" dirty="0" smtClean="0">
                <a:latin typeface="Calibri"/>
                <a:cs typeface="Calibri"/>
              </a:rPr>
              <a:t>b</a:t>
            </a:r>
            <a:r>
              <a:rPr sz="2000" spc="10" dirty="0" smtClean="0">
                <a:latin typeface="Calibri"/>
                <a:cs typeface="Calibri"/>
              </a:rPr>
              <a:t>y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es of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25" dirty="0" smtClean="0">
                <a:latin typeface="Calibri"/>
                <a:cs typeface="Calibri"/>
              </a:rPr>
              <a:t>at</a:t>
            </a:r>
            <a:r>
              <a:rPr sz="2000" spc="0" dirty="0" smtClean="0">
                <a:latin typeface="Calibri"/>
                <a:cs typeface="Calibri"/>
              </a:rPr>
              <a:t>a </a:t>
            </a:r>
            <a:r>
              <a:rPr sz="2000" spc="5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35" dirty="0" smtClean="0">
                <a:latin typeface="Calibri"/>
                <a:cs typeface="Calibri"/>
              </a:rPr>
              <a:t>a</a:t>
            </a:r>
            <a:r>
              <a:rPr sz="2000" spc="0" dirty="0" smtClean="0">
                <a:latin typeface="Calibri"/>
                <a:cs typeface="Calibri"/>
              </a:rPr>
              <a:t>y 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n 20</a:t>
            </a:r>
            <a:r>
              <a:rPr sz="2000" spc="5" dirty="0" smtClean="0">
                <a:latin typeface="Calibri"/>
                <a:cs typeface="Calibri"/>
              </a:rPr>
              <a:t>0</a:t>
            </a:r>
            <a:r>
              <a:rPr sz="2000" spc="0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ts val="1000"/>
              </a:lnSpc>
              <a:buClr>
                <a:srgbClr val="403052"/>
              </a:buClr>
              <a:buFont typeface="Arial"/>
              <a:buChar char="•"/>
            </a:pPr>
            <a:endParaRPr sz="1000"/>
          </a:p>
          <a:p>
            <a:pPr lvl="1">
              <a:lnSpc>
                <a:spcPts val="1000"/>
              </a:lnSpc>
              <a:buClr>
                <a:srgbClr val="403052"/>
              </a:buClr>
              <a:buFont typeface="Arial"/>
              <a:buChar char="•"/>
            </a:pPr>
            <a:endParaRPr sz="1000"/>
          </a:p>
          <a:p>
            <a:pPr lvl="1">
              <a:lnSpc>
                <a:spcPts val="1400"/>
              </a:lnSpc>
              <a:spcBef>
                <a:spcPts val="31"/>
              </a:spcBef>
              <a:buClr>
                <a:srgbClr val="403052"/>
              </a:buClr>
              <a:buFont typeface="Arial"/>
              <a:buChar char="•"/>
            </a:pPr>
            <a:endParaRPr sz="1400"/>
          </a:p>
          <a:p>
            <a:pPr marL="355600" indent="-342900">
              <a:lnSpc>
                <a:spcPct val="100000"/>
              </a:lnSpc>
              <a:buClr>
                <a:srgbClr val="375F92"/>
              </a:buClr>
              <a:buFont typeface="Arial"/>
              <a:buChar char="•"/>
              <a:tabLst>
                <a:tab pos="354965" algn="l"/>
              </a:tabLst>
            </a:pPr>
            <a:r>
              <a:rPr sz="2000" dirty="0" smtClean="0">
                <a:latin typeface="Cambria"/>
                <a:cs typeface="Cambria"/>
              </a:rPr>
              <a:t>A sin</a:t>
            </a:r>
            <a:r>
              <a:rPr sz="2000" spc="-10" dirty="0" smtClean="0">
                <a:latin typeface="Cambria"/>
                <a:cs typeface="Cambria"/>
              </a:rPr>
              <a:t>g</a:t>
            </a:r>
            <a:r>
              <a:rPr sz="2000" spc="0" dirty="0" smtClean="0">
                <a:latin typeface="Cambria"/>
                <a:cs typeface="Cambria"/>
              </a:rPr>
              <a:t>le</a:t>
            </a:r>
            <a:r>
              <a:rPr sz="2000" spc="-3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machine</a:t>
            </a:r>
            <a:r>
              <a:rPr sz="2000" spc="-4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c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nnot</a:t>
            </a:r>
            <a:r>
              <a:rPr sz="2000" spc="-3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ser</a:t>
            </a:r>
            <a:r>
              <a:rPr sz="2000" spc="-45" dirty="0" smtClean="0">
                <a:latin typeface="Cambria"/>
                <a:cs typeface="Cambria"/>
              </a:rPr>
              <a:t>v</a:t>
            </a:r>
            <a:r>
              <a:rPr sz="2000" spc="0" dirty="0" smtClean="0">
                <a:latin typeface="Cambria"/>
                <a:cs typeface="Cambria"/>
              </a:rPr>
              <a:t>e all</a:t>
            </a:r>
            <a:r>
              <a:rPr sz="2000" spc="-3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the</a:t>
            </a:r>
            <a:r>
              <a:rPr sz="2000" spc="-1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d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ta</a:t>
            </a:r>
            <a:endParaRPr sz="2000">
              <a:latin typeface="Cambria"/>
              <a:cs typeface="Cambria"/>
            </a:endParaRPr>
          </a:p>
          <a:p>
            <a:pPr marL="1155700" lvl="1" indent="-228600">
              <a:lnSpc>
                <a:spcPct val="100000"/>
              </a:lnSpc>
              <a:spcBef>
                <a:spcPts val="409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spc="-150" dirty="0" smtClean="0">
                <a:latin typeface="Calibri"/>
                <a:cs typeface="Calibri"/>
              </a:rPr>
              <a:t>Y</a:t>
            </a:r>
            <a:r>
              <a:rPr sz="2000" spc="0" dirty="0" smtClean="0">
                <a:latin typeface="Calibri"/>
                <a:cs typeface="Calibri"/>
              </a:rPr>
              <a:t>ou</a:t>
            </a:r>
            <a:r>
              <a:rPr sz="2000" spc="-2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need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 di</a:t>
            </a:r>
            <a:r>
              <a:rPr sz="2000" spc="-30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bu</a:t>
            </a:r>
            <a:r>
              <a:rPr sz="2000" spc="-20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ed</a:t>
            </a:r>
            <a:r>
              <a:rPr sz="2000" spc="10" dirty="0" smtClean="0">
                <a:latin typeface="Calibri"/>
                <a:cs typeface="Calibri"/>
              </a:rPr>
              <a:t> </a:t>
            </a:r>
            <a:r>
              <a:rPr sz="2000" spc="-45" dirty="0" smtClean="0">
                <a:latin typeface="Calibri"/>
                <a:cs typeface="Calibri"/>
              </a:rPr>
              <a:t>s</a:t>
            </a:r>
            <a:r>
              <a:rPr sz="2000" spc="-20" dirty="0" smtClean="0">
                <a:latin typeface="Calibri"/>
                <a:cs typeface="Calibri"/>
              </a:rPr>
              <a:t>y</a:t>
            </a:r>
            <a:r>
              <a:rPr sz="2000" spc="-30" dirty="0" smtClean="0">
                <a:latin typeface="Calibri"/>
                <a:cs typeface="Calibri"/>
              </a:rPr>
              <a:t>s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em 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 </a:t>
            </a:r>
            <a:r>
              <a:rPr sz="2000" spc="-30" dirty="0" smtClean="0">
                <a:latin typeface="Calibri"/>
                <a:cs typeface="Calibri"/>
              </a:rPr>
              <a:t>s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3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and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4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ocess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 pa</a:t>
            </a:r>
            <a:r>
              <a:rPr sz="2000" spc="-4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5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0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ts val="1000"/>
              </a:lnSpc>
              <a:buClr>
                <a:srgbClr val="403052"/>
              </a:buClr>
              <a:buFont typeface="Arial"/>
              <a:buChar char="•"/>
            </a:pPr>
            <a:endParaRPr sz="1000"/>
          </a:p>
          <a:p>
            <a:pPr lvl="1">
              <a:lnSpc>
                <a:spcPts val="1000"/>
              </a:lnSpc>
              <a:buClr>
                <a:srgbClr val="403052"/>
              </a:buClr>
              <a:buFont typeface="Arial"/>
              <a:buChar char="•"/>
            </a:pPr>
            <a:endParaRPr sz="1000"/>
          </a:p>
          <a:p>
            <a:pPr lvl="1">
              <a:lnSpc>
                <a:spcPts val="1400"/>
              </a:lnSpc>
              <a:spcBef>
                <a:spcPts val="32"/>
              </a:spcBef>
              <a:buClr>
                <a:srgbClr val="403052"/>
              </a:buClr>
              <a:buFont typeface="Arial"/>
              <a:buChar char="•"/>
            </a:pPr>
            <a:endParaRPr sz="1400"/>
          </a:p>
          <a:p>
            <a:pPr marL="355600" indent="-342900">
              <a:lnSpc>
                <a:spcPct val="100000"/>
              </a:lnSpc>
              <a:buClr>
                <a:srgbClr val="375F92"/>
              </a:buClr>
              <a:buFont typeface="Arial"/>
              <a:buChar char="•"/>
              <a:tabLst>
                <a:tab pos="354965" algn="l"/>
              </a:tabLst>
            </a:pPr>
            <a:r>
              <a:rPr sz="2000" spc="-35" dirty="0" smtClean="0">
                <a:latin typeface="Cambria"/>
                <a:cs typeface="Cambria"/>
              </a:rPr>
              <a:t>P</a:t>
            </a:r>
            <a:r>
              <a:rPr sz="2000" spc="0" dirty="0" smtClean="0">
                <a:latin typeface="Cambria"/>
                <a:cs typeface="Cambria"/>
              </a:rPr>
              <a:t>a</a:t>
            </a:r>
            <a:r>
              <a:rPr sz="2000" spc="-40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al</a:t>
            </a:r>
            <a:r>
              <a:rPr sz="2000" spc="-10" dirty="0" smtClean="0">
                <a:latin typeface="Cambria"/>
                <a:cs typeface="Cambria"/>
              </a:rPr>
              <a:t>l</a:t>
            </a:r>
            <a:r>
              <a:rPr sz="2000" spc="0" dirty="0" smtClean="0">
                <a:latin typeface="Cambria"/>
                <a:cs typeface="Cambria"/>
              </a:rPr>
              <a:t>el</a:t>
            </a:r>
            <a:r>
              <a:rPr sz="2000" spc="-4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p</a:t>
            </a:r>
            <a:r>
              <a:rPr sz="2000" spc="-25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o</a:t>
            </a:r>
            <a:r>
              <a:rPr sz="2000" spc="5" dirty="0" smtClean="0">
                <a:latin typeface="Cambria"/>
                <a:cs typeface="Cambria"/>
              </a:rPr>
              <a:t>g</a:t>
            </a:r>
            <a:r>
              <a:rPr sz="2000" spc="-40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am</a:t>
            </a:r>
            <a:r>
              <a:rPr sz="2000" spc="-15" dirty="0" smtClean="0">
                <a:latin typeface="Cambria"/>
                <a:cs typeface="Cambria"/>
              </a:rPr>
              <a:t>m</a:t>
            </a:r>
            <a:r>
              <a:rPr sz="2000" spc="0" dirty="0" smtClean="0">
                <a:latin typeface="Cambria"/>
                <a:cs typeface="Cambria"/>
              </a:rPr>
              <a:t>i</a:t>
            </a:r>
            <a:r>
              <a:rPr sz="2000" spc="-10" dirty="0" smtClean="0">
                <a:latin typeface="Cambria"/>
                <a:cs typeface="Cambria"/>
              </a:rPr>
              <a:t>n</a:t>
            </a:r>
            <a:r>
              <a:rPr sz="2000" spc="0" dirty="0" smtClean="0">
                <a:latin typeface="Cambria"/>
                <a:cs typeface="Cambria"/>
              </a:rPr>
              <a:t>g?</a:t>
            </a:r>
            <a:endParaRPr sz="2000">
              <a:latin typeface="Cambria"/>
              <a:cs typeface="Cambria"/>
            </a:endParaRPr>
          </a:p>
          <a:p>
            <a:pPr marL="1155700" lvl="1" indent="-228600">
              <a:lnSpc>
                <a:spcPct val="100000"/>
              </a:lnSpc>
              <a:spcBef>
                <a:spcPts val="409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Th</a:t>
            </a:r>
            <a:r>
              <a:rPr sz="2000" spc="-3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ead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ng 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s ha</a:t>
            </a:r>
            <a:r>
              <a:rPr sz="2000" spc="-3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d!</a:t>
            </a:r>
            <a:endParaRPr sz="2000">
              <a:latin typeface="Calibri"/>
              <a:cs typeface="Calibri"/>
            </a:endParaRPr>
          </a:p>
          <a:p>
            <a:pPr marL="1155700" lvl="1" indent="-228600">
              <a:lnSpc>
                <a:spcPct val="100000"/>
              </a:lnSpc>
              <a:spcBef>
                <a:spcPts val="480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H</a:t>
            </a:r>
            <a:r>
              <a:rPr sz="2000" spc="-15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w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do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y</a:t>
            </a:r>
            <a:r>
              <a:rPr sz="2000" spc="0" dirty="0" smtClean="0">
                <a:latin typeface="Calibri"/>
                <a:cs typeface="Calibri"/>
              </a:rPr>
              <a:t>ou</a:t>
            </a:r>
            <a:r>
              <a:rPr sz="2000" spc="-35" dirty="0" smtClean="0">
                <a:latin typeface="Calibri"/>
                <a:cs typeface="Calibri"/>
              </a:rPr>
              <a:t> </a:t>
            </a:r>
            <a:r>
              <a:rPr sz="2000" spc="-40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acil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tat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35" dirty="0" smtClean="0">
                <a:latin typeface="Calibri"/>
                <a:cs typeface="Calibri"/>
              </a:rPr>
              <a:t> </a:t>
            </a:r>
            <a:r>
              <a:rPr sz="2000" spc="-10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om</a:t>
            </a:r>
            <a:r>
              <a:rPr sz="2000" spc="-10" dirty="0" smtClean="0">
                <a:latin typeface="Calibri"/>
                <a:cs typeface="Calibri"/>
              </a:rPr>
              <a:t>m</a:t>
            </a:r>
            <a:r>
              <a:rPr sz="2000" spc="0" dirty="0" smtClean="0">
                <a:latin typeface="Calibri"/>
                <a:cs typeface="Calibri"/>
              </a:rPr>
              <a:t>uni</a:t>
            </a:r>
            <a:r>
              <a:rPr sz="2000" spc="-15" dirty="0" smtClean="0">
                <a:latin typeface="Calibri"/>
                <a:cs typeface="Calibri"/>
              </a:rPr>
              <a:t>c</a:t>
            </a:r>
            <a:r>
              <a:rPr sz="2000" spc="-25" dirty="0" smtClean="0">
                <a:latin typeface="Calibri"/>
                <a:cs typeface="Calibri"/>
              </a:rPr>
              <a:t>a</a:t>
            </a:r>
            <a:r>
              <a:rPr sz="2000" spc="0" dirty="0" smtClean="0">
                <a:latin typeface="Calibri"/>
                <a:cs typeface="Calibri"/>
              </a:rPr>
              <a:t>tion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b</a:t>
            </a:r>
            <a:r>
              <a:rPr sz="2000" spc="-10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20" dirty="0" smtClean="0">
                <a:latin typeface="Calibri"/>
                <a:cs typeface="Calibri"/>
              </a:rPr>
              <a:t>w</a:t>
            </a:r>
            <a:r>
              <a:rPr sz="2000" spc="0" dirty="0" smtClean="0">
                <a:latin typeface="Calibri"/>
                <a:cs typeface="Calibri"/>
              </a:rPr>
              <a:t>een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nodes?</a:t>
            </a:r>
            <a:endParaRPr sz="2000">
              <a:latin typeface="Calibri"/>
              <a:cs typeface="Calibri"/>
            </a:endParaRPr>
          </a:p>
          <a:p>
            <a:pPr marL="1155700" lvl="1" indent="-228600">
              <a:lnSpc>
                <a:spcPct val="100000"/>
              </a:lnSpc>
              <a:spcBef>
                <a:spcPts val="480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H</a:t>
            </a:r>
            <a:r>
              <a:rPr sz="2000" spc="-15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w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do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y</a:t>
            </a:r>
            <a:r>
              <a:rPr sz="2000" spc="0" dirty="0" smtClean="0">
                <a:latin typeface="Calibri"/>
                <a:cs typeface="Calibri"/>
              </a:rPr>
              <a:t>ou</a:t>
            </a:r>
            <a:r>
              <a:rPr sz="2000" spc="-3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r>
              <a:rPr sz="2000" spc="-1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ale</a:t>
            </a:r>
            <a:r>
              <a:rPr sz="2000" spc="10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 mo</a:t>
            </a:r>
            <a:r>
              <a:rPr sz="2000" spc="-3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machines?</a:t>
            </a:r>
            <a:endParaRPr sz="2000">
              <a:latin typeface="Calibri"/>
              <a:cs typeface="Calibri"/>
            </a:endParaRPr>
          </a:p>
          <a:p>
            <a:pPr marL="1155700" lvl="1" indent="-228600">
              <a:lnSpc>
                <a:spcPct val="100000"/>
              </a:lnSpc>
              <a:spcBef>
                <a:spcPts val="480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H</a:t>
            </a:r>
            <a:r>
              <a:rPr sz="2000" spc="-15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w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do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y</a:t>
            </a:r>
            <a:r>
              <a:rPr sz="2000" spc="0" dirty="0" smtClean="0">
                <a:latin typeface="Calibri"/>
                <a:cs typeface="Calibri"/>
              </a:rPr>
              <a:t>ou</a:t>
            </a:r>
            <a:r>
              <a:rPr sz="2000" spc="-3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handle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machine </a:t>
            </a:r>
            <a:r>
              <a:rPr sz="2000" spc="-35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-10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es?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6640" rIns="0" bIns="0" rtlCol="0">
            <a:noAutofit/>
          </a:bodyPr>
          <a:lstStyle/>
          <a:p>
            <a:pPr marL="11430">
              <a:lnSpc>
                <a:spcPct val="100000"/>
              </a:lnSpc>
            </a:pPr>
            <a:r>
              <a:rPr sz="2800" spc="-20" dirty="0" smtClean="0">
                <a:latin typeface="Arial"/>
                <a:cs typeface="Arial"/>
              </a:rPr>
              <a:t>Ma</a:t>
            </a:r>
            <a:r>
              <a:rPr sz="2800" spc="-15" dirty="0" smtClean="0">
                <a:latin typeface="Arial"/>
                <a:cs typeface="Arial"/>
              </a:rPr>
              <a:t>p</a:t>
            </a:r>
            <a:r>
              <a:rPr sz="2800" spc="-20" dirty="0" smtClean="0">
                <a:latin typeface="Arial"/>
                <a:cs typeface="Arial"/>
              </a:rPr>
              <a:t>Red</a:t>
            </a:r>
            <a:r>
              <a:rPr sz="2800" spc="-10" dirty="0" smtClean="0">
                <a:latin typeface="Arial"/>
                <a:cs typeface="Arial"/>
              </a:rPr>
              <a:t>u</a:t>
            </a:r>
            <a:r>
              <a:rPr sz="2800" spc="-15" dirty="0" smtClean="0">
                <a:latin typeface="Arial"/>
                <a:cs typeface="Arial"/>
              </a:rPr>
              <a:t>ce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463" y="2008251"/>
            <a:ext cx="8071484" cy="20300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i="1" dirty="0" smtClean="0">
                <a:latin typeface="Arial"/>
                <a:cs typeface="Arial"/>
              </a:rPr>
              <a:t>Map</a:t>
            </a:r>
            <a:r>
              <a:rPr sz="2000" i="1" spc="5" dirty="0" smtClean="0">
                <a:latin typeface="Arial"/>
                <a:cs typeface="Arial"/>
              </a:rPr>
              <a:t>R</a:t>
            </a:r>
            <a:r>
              <a:rPr sz="2000" i="1" spc="0" dirty="0" smtClean="0">
                <a:latin typeface="Arial"/>
                <a:cs typeface="Arial"/>
              </a:rPr>
              <a:t>edu</a:t>
            </a:r>
            <a:r>
              <a:rPr sz="2000" i="1" spc="10" dirty="0" smtClean="0">
                <a:latin typeface="Arial"/>
                <a:cs typeface="Arial"/>
              </a:rPr>
              <a:t>c</a:t>
            </a:r>
            <a:r>
              <a:rPr sz="2000" i="1" spc="0" dirty="0" smtClean="0">
                <a:latin typeface="Arial"/>
                <a:cs typeface="Arial"/>
              </a:rPr>
              <a:t>e</a:t>
            </a:r>
            <a:r>
              <a:rPr sz="2000" i="1" spc="-35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prog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am</a:t>
            </a:r>
            <a:r>
              <a:rPr sz="2000" spc="-15" dirty="0" smtClean="0">
                <a:latin typeface="Arial"/>
                <a:cs typeface="Arial"/>
              </a:rPr>
              <a:t>m</a:t>
            </a:r>
            <a:r>
              <a:rPr sz="2000" spc="0" dirty="0" smtClean="0">
                <a:latin typeface="Arial"/>
                <a:cs typeface="Arial"/>
              </a:rPr>
              <a:t>ing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model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data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sing</a:t>
            </a:r>
            <a:endParaRPr sz="2000">
              <a:latin typeface="Arial"/>
              <a:cs typeface="Arial"/>
            </a:endParaRPr>
          </a:p>
          <a:p>
            <a:pPr marL="352425" marR="13970" indent="-340360">
              <a:lnSpc>
                <a:spcPct val="100000"/>
              </a:lnSpc>
              <a:spcBef>
                <a:spcPts val="490"/>
              </a:spcBef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The</a:t>
            </a:r>
            <a:r>
              <a:rPr sz="2000" spc="70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p</a:t>
            </a:r>
            <a:r>
              <a:rPr sz="2000" spc="0" dirty="0" smtClean="0">
                <a:latin typeface="Arial"/>
                <a:cs typeface="Arial"/>
              </a:rPr>
              <a:t>ow</a:t>
            </a:r>
            <a:r>
              <a:rPr sz="2000" spc="-10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75" dirty="0" smtClean="0">
                <a:latin typeface="Arial"/>
                <a:cs typeface="Arial"/>
              </a:rPr>
              <a:t> </a:t>
            </a:r>
            <a:r>
              <a:rPr sz="2000" spc="-1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f</a:t>
            </a:r>
            <a:r>
              <a:rPr sz="2000" spc="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</a:t>
            </a:r>
            <a:r>
              <a:rPr sz="2000" spc="-10" dirty="0" smtClean="0">
                <a:latin typeface="Arial"/>
                <a:cs typeface="Arial"/>
              </a:rPr>
              <a:t>p</a:t>
            </a:r>
            <a:r>
              <a:rPr sz="2000" spc="0" dirty="0" smtClean="0">
                <a:latin typeface="Arial"/>
                <a:cs typeface="Arial"/>
              </a:rPr>
              <a:t>Re</a:t>
            </a:r>
            <a:r>
              <a:rPr sz="2000" spc="-10" dirty="0" smtClean="0">
                <a:latin typeface="Arial"/>
                <a:cs typeface="Arial"/>
              </a:rPr>
              <a:t>d</a:t>
            </a:r>
            <a:r>
              <a:rPr sz="2000" spc="0" dirty="0" smtClean="0">
                <a:latin typeface="Arial"/>
                <a:cs typeface="Arial"/>
              </a:rPr>
              <a:t>u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lies</a:t>
            </a:r>
            <a:r>
              <a:rPr sz="2000" spc="70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n</a:t>
            </a:r>
            <a:r>
              <a:rPr sz="2000" spc="6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its</a:t>
            </a:r>
            <a:r>
              <a:rPr sz="2000" spc="5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abil</a:t>
            </a:r>
            <a:r>
              <a:rPr sz="2000" spc="10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ty</a:t>
            </a:r>
            <a:r>
              <a:rPr sz="2000" spc="55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5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scale</a:t>
            </a:r>
            <a:r>
              <a:rPr sz="2000" spc="70" dirty="0" smtClean="0">
                <a:latin typeface="Arial"/>
                <a:cs typeface="Arial"/>
              </a:rPr>
              <a:t> 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10</a:t>
            </a:r>
            <a:r>
              <a:rPr sz="2000" spc="-15" dirty="0" smtClean="0">
                <a:latin typeface="Arial"/>
                <a:cs typeface="Arial"/>
              </a:rPr>
              <a:t>0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70" dirty="0" smtClean="0">
                <a:latin typeface="Arial"/>
                <a:cs typeface="Arial"/>
              </a:rPr>
              <a:t> </a:t>
            </a:r>
            <a:r>
              <a:rPr sz="2000" spc="-1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6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10</a:t>
            </a:r>
            <a:r>
              <a:rPr sz="2000" spc="-10" dirty="0" smtClean="0">
                <a:latin typeface="Arial"/>
                <a:cs typeface="Arial"/>
              </a:rPr>
              <a:t>0</a:t>
            </a:r>
            <a:r>
              <a:rPr sz="2000" spc="-15" dirty="0" smtClean="0">
                <a:latin typeface="Arial"/>
                <a:cs typeface="Arial"/>
              </a:rPr>
              <a:t>0</a:t>
            </a:r>
            <a:r>
              <a:rPr sz="2000" spc="0" dirty="0" smtClean="0">
                <a:latin typeface="Arial"/>
                <a:cs typeface="Arial"/>
              </a:rPr>
              <a:t>s of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mputers,</a:t>
            </a:r>
            <a:r>
              <a:rPr sz="2000" spc="-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ea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h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with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5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veral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pro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5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-4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5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res</a:t>
            </a:r>
            <a:endParaRPr sz="2000">
              <a:latin typeface="Arial"/>
              <a:cs typeface="Arial"/>
            </a:endParaRPr>
          </a:p>
          <a:p>
            <a:pPr>
              <a:lnSpc>
                <a:spcPts val="500"/>
              </a:lnSpc>
              <a:spcBef>
                <a:spcPts val="5"/>
              </a:spcBef>
              <a:buClr>
                <a:srgbClr val="808080"/>
              </a:buClr>
              <a:buFont typeface="Wingdings"/>
              <a:buChar char=""/>
            </a:pPr>
            <a:endParaRPr sz="500"/>
          </a:p>
          <a:p>
            <a:pPr marL="352425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  <a:tab pos="1850389" algn="l"/>
                <a:tab pos="2771140" algn="l"/>
                <a:tab pos="4399280" algn="l"/>
                <a:tab pos="5938520" algn="l"/>
              </a:tabLst>
            </a:pPr>
            <a:r>
              <a:rPr sz="2000" dirty="0" smtClean="0">
                <a:latin typeface="Arial"/>
                <a:cs typeface="Arial"/>
              </a:rPr>
              <a:t>Map</a:t>
            </a:r>
            <a:r>
              <a:rPr sz="2000" spc="-1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ed</a:t>
            </a:r>
            <a:r>
              <a:rPr sz="2000" spc="-10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ce	di</a:t>
            </a:r>
            <a:r>
              <a:rPr sz="2000" spc="-10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ides	the </a:t>
            </a:r>
            <a:r>
              <a:rPr sz="2000" spc="-1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workload	in</a:t>
            </a:r>
            <a:r>
              <a:rPr sz="2000" spc="-2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o </a:t>
            </a:r>
            <a:r>
              <a:rPr sz="2000" spc="-1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mul</a:t>
            </a:r>
            <a:r>
              <a:rPr sz="2000" spc="-10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iple	</a:t>
            </a:r>
            <a:r>
              <a:rPr sz="2000" i="1" spc="0" dirty="0" smtClean="0">
                <a:latin typeface="Arial"/>
                <a:cs typeface="Arial"/>
              </a:rPr>
              <a:t>indepen</a:t>
            </a:r>
            <a:r>
              <a:rPr sz="2000" i="1" spc="-10" dirty="0" smtClean="0">
                <a:latin typeface="Arial"/>
                <a:cs typeface="Arial"/>
              </a:rPr>
              <a:t>d</a:t>
            </a:r>
            <a:r>
              <a:rPr sz="2000" i="1" spc="0" dirty="0" smtClean="0">
                <a:latin typeface="Arial"/>
                <a:cs typeface="Arial"/>
              </a:rPr>
              <a:t>ent </a:t>
            </a:r>
            <a:r>
              <a:rPr sz="2000" i="1" spc="-120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ta</a:t>
            </a:r>
            <a:r>
              <a:rPr sz="2000" i="1" spc="-15" dirty="0" smtClean="0">
                <a:latin typeface="Arial"/>
                <a:cs typeface="Arial"/>
              </a:rPr>
              <a:t>s</a:t>
            </a:r>
            <a:r>
              <a:rPr sz="2000" i="1" spc="-10" dirty="0" smtClean="0">
                <a:latin typeface="Arial"/>
                <a:cs typeface="Arial"/>
              </a:rPr>
              <a:t>k</a:t>
            </a:r>
            <a:r>
              <a:rPr sz="2000" i="1" spc="0" dirty="0" smtClean="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</a:pPr>
            <a:r>
              <a:rPr sz="2000" dirty="0" smtClean="0">
                <a:latin typeface="Arial"/>
                <a:cs typeface="Arial"/>
              </a:rPr>
              <a:t>and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10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hed</a:t>
            </a:r>
            <a:r>
              <a:rPr sz="2000" spc="5" dirty="0" smtClean="0">
                <a:latin typeface="Arial"/>
                <a:cs typeface="Arial"/>
              </a:rPr>
              <a:t>u</a:t>
            </a:r>
            <a:r>
              <a:rPr sz="2000" spc="0" dirty="0" smtClean="0">
                <a:latin typeface="Arial"/>
                <a:cs typeface="Arial"/>
              </a:rPr>
              <a:t>le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them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ross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cluster</a:t>
            </a:r>
            <a:r>
              <a:rPr sz="2000" spc="-3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nodes</a:t>
            </a:r>
            <a:endParaRPr sz="2000">
              <a:latin typeface="Arial"/>
              <a:cs typeface="Arial"/>
            </a:endParaRPr>
          </a:p>
          <a:p>
            <a:pPr>
              <a:lnSpc>
                <a:spcPts val="500"/>
              </a:lnSpc>
              <a:spcBef>
                <a:spcPts val="3"/>
              </a:spcBef>
            </a:pPr>
            <a:endParaRPr sz="500"/>
          </a:p>
          <a:p>
            <a:pPr marL="352425" indent="-340360">
              <a:lnSpc>
                <a:spcPct val="100000"/>
              </a:lnSpc>
              <a:buClr>
                <a:srgbClr val="808080"/>
              </a:buClr>
              <a:buFont typeface="Wingdings"/>
              <a:buChar char=""/>
              <a:tabLst>
                <a:tab pos="352425" algn="l"/>
              </a:tabLst>
            </a:pPr>
            <a:r>
              <a:rPr sz="2000" dirty="0" smtClean="0">
                <a:latin typeface="Arial"/>
                <a:cs typeface="Arial"/>
              </a:rPr>
              <a:t>A</a:t>
            </a:r>
            <a:r>
              <a:rPr sz="2000" spc="-1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work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pe</a:t>
            </a:r>
            <a:r>
              <a:rPr sz="2000" spc="5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formed</a:t>
            </a:r>
            <a:r>
              <a:rPr sz="2000" spc="-5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by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ea</a:t>
            </a:r>
            <a:r>
              <a:rPr sz="2000" spc="5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h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task</a:t>
            </a:r>
            <a:r>
              <a:rPr sz="2000" spc="-20" dirty="0" smtClean="0">
                <a:latin typeface="Arial"/>
                <a:cs typeface="Arial"/>
              </a:rPr>
              <a:t> </a:t>
            </a:r>
            <a:r>
              <a:rPr sz="2000" spc="-5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s done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i="1" spc="-5" dirty="0" smtClean="0">
                <a:latin typeface="Arial"/>
                <a:cs typeface="Arial"/>
              </a:rPr>
              <a:t>i</a:t>
            </a:r>
            <a:r>
              <a:rPr sz="2000" i="1" spc="0" dirty="0" smtClean="0">
                <a:latin typeface="Arial"/>
                <a:cs typeface="Arial"/>
              </a:rPr>
              <a:t>n</a:t>
            </a:r>
            <a:r>
              <a:rPr sz="2000" i="1" spc="-5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isolation</a:t>
            </a:r>
            <a:r>
              <a:rPr sz="2000" i="1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from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one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another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6339535"/>
            <a:ext cx="1068705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latin typeface="Times New Roman"/>
                <a:cs typeface="Times New Roman"/>
              </a:rPr>
              <a:t>10/16/2018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14850" y="6420510"/>
            <a:ext cx="114935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3" rIns="0" bIns="0" rtlCol="0">
            <a:noAutofit/>
          </a:bodyPr>
          <a:lstStyle/>
          <a:p>
            <a:pPr marL="5104130">
              <a:lnSpc>
                <a:spcPct val="100000"/>
              </a:lnSpc>
            </a:pPr>
            <a:r>
              <a:rPr sz="4400" b="1" i="1" spc="-80" dirty="0" smtClean="0">
                <a:solidFill>
                  <a:srgbClr val="205868"/>
                </a:solidFill>
                <a:latin typeface="Calibri"/>
                <a:cs typeface="Calibri"/>
              </a:rPr>
              <a:t>K</a:t>
            </a:r>
            <a:r>
              <a:rPr sz="4400" b="1" i="1" spc="-45" dirty="0" smtClean="0">
                <a:solidFill>
                  <a:srgbClr val="205868"/>
                </a:solidFill>
                <a:latin typeface="Calibri"/>
                <a:cs typeface="Calibri"/>
              </a:rPr>
              <a:t>e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y </a:t>
            </a:r>
            <a:r>
              <a:rPr sz="4400" b="1" i="1" spc="-75" dirty="0" smtClean="0">
                <a:solidFill>
                  <a:srgbClr val="205868"/>
                </a:solidFill>
                <a:latin typeface="Calibri"/>
                <a:cs typeface="Calibri"/>
              </a:rPr>
              <a:t>F</a:t>
            </a:r>
            <a:r>
              <a:rPr sz="4400" b="1" i="1" spc="0" dirty="0" smtClean="0">
                <a:solidFill>
                  <a:srgbClr val="205868"/>
                </a:solidFill>
                <a:latin typeface="Calibri"/>
                <a:cs typeface="Calibri"/>
              </a:rPr>
              <a:t>eatures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9442"/>
            <a:ext cx="7682230" cy="3552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indent="-342900">
              <a:lnSpc>
                <a:spcPct val="100000"/>
              </a:lnSpc>
              <a:buClr>
                <a:srgbClr val="375F92"/>
              </a:buClr>
              <a:buFont typeface="Arial"/>
              <a:buChar char="•"/>
              <a:tabLst>
                <a:tab pos="354965" algn="l"/>
              </a:tabLst>
            </a:pPr>
            <a:r>
              <a:rPr sz="2000" dirty="0" smtClean="0">
                <a:latin typeface="Cambria"/>
                <a:cs typeface="Cambria"/>
              </a:rPr>
              <a:t>Map</a:t>
            </a:r>
            <a:r>
              <a:rPr sz="2000" spc="-35" dirty="0" smtClean="0">
                <a:latin typeface="Cambria"/>
                <a:cs typeface="Cambria"/>
              </a:rPr>
              <a:t>R</a:t>
            </a:r>
            <a:r>
              <a:rPr sz="2000" spc="-10" dirty="0" smtClean="0">
                <a:latin typeface="Cambria"/>
                <a:cs typeface="Cambria"/>
              </a:rPr>
              <a:t>e</a:t>
            </a:r>
            <a:r>
              <a:rPr sz="2000" spc="0" dirty="0" smtClean="0">
                <a:latin typeface="Cambria"/>
                <a:cs typeface="Cambria"/>
              </a:rPr>
              <a:t>duce </a:t>
            </a:r>
            <a:r>
              <a:rPr sz="2000" spc="-3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p</a:t>
            </a:r>
            <a:r>
              <a:rPr sz="2000" spc="-25" dirty="0" smtClean="0">
                <a:latin typeface="Cambria"/>
                <a:cs typeface="Cambria"/>
              </a:rPr>
              <a:t>ro</a:t>
            </a:r>
            <a:r>
              <a:rPr sz="2000" spc="0" dirty="0" smtClean="0">
                <a:latin typeface="Cambria"/>
                <a:cs typeface="Cambria"/>
              </a:rPr>
              <a:t>v</a:t>
            </a:r>
            <a:r>
              <a:rPr sz="2000" spc="-10" dirty="0" smtClean="0">
                <a:latin typeface="Cambria"/>
                <a:cs typeface="Cambria"/>
              </a:rPr>
              <a:t>i</a:t>
            </a:r>
            <a:r>
              <a:rPr sz="2000" spc="0" dirty="0" smtClean="0">
                <a:latin typeface="Cambria"/>
                <a:cs typeface="Cambria"/>
              </a:rPr>
              <a:t>des</a:t>
            </a:r>
            <a:endParaRPr sz="2000">
              <a:latin typeface="Cambria"/>
              <a:cs typeface="Cambria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Clr>
                <a:srgbClr val="4F6128"/>
              </a:buClr>
              <a:buFont typeface="Wingdings"/>
              <a:buChar char=""/>
              <a:tabLst>
                <a:tab pos="756285" algn="l"/>
              </a:tabLst>
            </a:pPr>
            <a:r>
              <a:rPr sz="2000" spc="-2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u</a:t>
            </a:r>
            <a:r>
              <a:rPr sz="2000" spc="-10" dirty="0" smtClean="0">
                <a:latin typeface="Cambria"/>
                <a:cs typeface="Cambria"/>
              </a:rPr>
              <a:t>t</a:t>
            </a:r>
            <a:r>
              <a:rPr sz="2000" spc="0" dirty="0" smtClean="0">
                <a:latin typeface="Cambria"/>
                <a:cs typeface="Cambria"/>
              </a:rPr>
              <a:t>om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t</a:t>
            </a:r>
            <a:r>
              <a:rPr sz="2000" spc="-15" dirty="0" smtClean="0">
                <a:latin typeface="Cambria"/>
                <a:cs typeface="Cambria"/>
              </a:rPr>
              <a:t>i</a:t>
            </a:r>
            <a:r>
              <a:rPr sz="2000" spc="0" dirty="0" smtClean="0">
                <a:latin typeface="Cambria"/>
                <a:cs typeface="Cambria"/>
              </a:rPr>
              <a:t>c</a:t>
            </a:r>
            <a:r>
              <a:rPr sz="2000" spc="-4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p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-40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al</a:t>
            </a:r>
            <a:r>
              <a:rPr sz="2000" spc="-10" dirty="0" smtClean="0">
                <a:latin typeface="Cambria"/>
                <a:cs typeface="Cambria"/>
              </a:rPr>
              <a:t>l</a:t>
            </a:r>
            <a:r>
              <a:rPr sz="2000" spc="0" dirty="0" smtClean="0">
                <a:latin typeface="Cambria"/>
                <a:cs typeface="Cambria"/>
              </a:rPr>
              <a:t>e</a:t>
            </a:r>
            <a:r>
              <a:rPr sz="2000" spc="-15" dirty="0" smtClean="0">
                <a:latin typeface="Cambria"/>
                <a:cs typeface="Cambria"/>
              </a:rPr>
              <a:t>l</a:t>
            </a:r>
            <a:r>
              <a:rPr sz="2000" spc="0" dirty="0" smtClean="0">
                <a:latin typeface="Cambria"/>
                <a:cs typeface="Cambria"/>
              </a:rPr>
              <a:t>izat</a:t>
            </a:r>
            <a:r>
              <a:rPr sz="2000" spc="-10" dirty="0" smtClean="0">
                <a:latin typeface="Cambria"/>
                <a:cs typeface="Cambria"/>
              </a:rPr>
              <a:t>i</a:t>
            </a:r>
            <a:r>
              <a:rPr sz="2000" spc="0" dirty="0" smtClean="0">
                <a:latin typeface="Cambria"/>
                <a:cs typeface="Cambria"/>
              </a:rPr>
              <a:t>o</a:t>
            </a:r>
            <a:r>
              <a:rPr sz="2000" spc="-10" dirty="0" smtClean="0">
                <a:latin typeface="Cambria"/>
                <a:cs typeface="Cambria"/>
              </a:rPr>
              <a:t>n</a:t>
            </a:r>
            <a:r>
              <a:rPr sz="2000" spc="0" dirty="0" smtClean="0">
                <a:latin typeface="Cambria"/>
                <a:cs typeface="Cambria"/>
              </a:rPr>
              <a:t>,</a:t>
            </a:r>
            <a:r>
              <a:rPr sz="2000" spc="-4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dis</a:t>
            </a:r>
            <a:r>
              <a:rPr sz="2000" spc="5" dirty="0" smtClean="0">
                <a:latin typeface="Cambria"/>
                <a:cs typeface="Cambria"/>
              </a:rPr>
              <a:t>t</a:t>
            </a:r>
            <a:r>
              <a:rPr sz="2000" spc="0" dirty="0" smtClean="0">
                <a:latin typeface="Cambria"/>
                <a:cs typeface="Cambria"/>
              </a:rPr>
              <a:t>r</a:t>
            </a:r>
            <a:r>
              <a:rPr sz="2000" spc="-5" dirty="0" smtClean="0">
                <a:latin typeface="Cambria"/>
                <a:cs typeface="Cambria"/>
              </a:rPr>
              <a:t>i</a:t>
            </a:r>
            <a:r>
              <a:rPr sz="2000" spc="0" dirty="0" smtClean="0">
                <a:latin typeface="Cambria"/>
                <a:cs typeface="Cambria"/>
              </a:rPr>
              <a:t>b</a:t>
            </a:r>
            <a:r>
              <a:rPr sz="2000" spc="-10" dirty="0" smtClean="0">
                <a:latin typeface="Cambria"/>
                <a:cs typeface="Cambria"/>
              </a:rPr>
              <a:t>u</a:t>
            </a:r>
            <a:r>
              <a:rPr sz="2000" spc="0" dirty="0" smtClean="0">
                <a:latin typeface="Cambria"/>
                <a:cs typeface="Cambria"/>
              </a:rPr>
              <a:t>tion</a:t>
            </a:r>
            <a:endParaRPr sz="2000">
              <a:latin typeface="Cambria"/>
              <a:cs typeface="Cambria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Clr>
                <a:srgbClr val="4F6128"/>
              </a:buClr>
              <a:buFont typeface="Wingdings"/>
              <a:buChar char=""/>
              <a:tabLst>
                <a:tab pos="756285" algn="l"/>
              </a:tabLst>
            </a:pPr>
            <a:r>
              <a:rPr sz="2000" dirty="0" smtClean="0">
                <a:latin typeface="Cambria"/>
                <a:cs typeface="Cambria"/>
              </a:rPr>
              <a:t>I/O</a:t>
            </a:r>
            <a:r>
              <a:rPr sz="2000" spc="-1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sch</a:t>
            </a:r>
            <a:r>
              <a:rPr sz="2000" spc="-10" dirty="0" smtClean="0">
                <a:latin typeface="Cambria"/>
                <a:cs typeface="Cambria"/>
              </a:rPr>
              <a:t>e</a:t>
            </a:r>
            <a:r>
              <a:rPr sz="2000" spc="0" dirty="0" smtClean="0">
                <a:latin typeface="Cambria"/>
                <a:cs typeface="Cambria"/>
              </a:rPr>
              <a:t>dul</a:t>
            </a:r>
            <a:r>
              <a:rPr sz="2000" spc="-10" dirty="0" smtClean="0">
                <a:latin typeface="Cambria"/>
                <a:cs typeface="Cambria"/>
              </a:rPr>
              <a:t>i</a:t>
            </a:r>
            <a:r>
              <a:rPr sz="2000" spc="0" dirty="0" smtClean="0">
                <a:latin typeface="Cambria"/>
                <a:cs typeface="Cambria"/>
              </a:rPr>
              <a:t>ng</a:t>
            </a:r>
            <a:endParaRPr sz="20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405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Load</a:t>
            </a:r>
            <a:r>
              <a:rPr sz="2000" spc="-2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balan</a:t>
            </a:r>
            <a:r>
              <a:rPr sz="2000" spc="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ing</a:t>
            </a:r>
            <a:endParaRPr sz="2000">
              <a:latin typeface="Calibri"/>
              <a:cs typeface="Calibri"/>
            </a:endParaRPr>
          </a:p>
          <a:p>
            <a:pPr marL="1155700" lvl="2" indent="-228600">
              <a:lnSpc>
                <a:spcPct val="100000"/>
              </a:lnSpc>
              <a:spcBef>
                <a:spcPts val="480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N</a:t>
            </a:r>
            <a:r>
              <a:rPr sz="2000" spc="-15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30" dirty="0" smtClean="0">
                <a:latin typeface="Calibri"/>
                <a:cs typeface="Calibri"/>
              </a:rPr>
              <a:t>w</a:t>
            </a:r>
            <a:r>
              <a:rPr sz="2000" spc="0" dirty="0" smtClean="0">
                <a:latin typeface="Calibri"/>
                <a:cs typeface="Calibri"/>
              </a:rPr>
              <a:t>ork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and</a:t>
            </a:r>
            <a:r>
              <a:rPr sz="2000" spc="-2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25" dirty="0" smtClean="0">
                <a:latin typeface="Calibri"/>
                <a:cs typeface="Calibri"/>
              </a:rPr>
              <a:t>at</a:t>
            </a:r>
            <a:r>
              <a:rPr sz="2000" spc="0" dirty="0" smtClean="0">
                <a:latin typeface="Calibri"/>
                <a:cs typeface="Calibri"/>
              </a:rPr>
              <a:t>a t</a:t>
            </a:r>
            <a:r>
              <a:rPr sz="2000" spc="-40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an</a:t>
            </a:r>
            <a:r>
              <a:rPr sz="2000" spc="-30" dirty="0" smtClean="0">
                <a:latin typeface="Calibri"/>
                <a:cs typeface="Calibri"/>
              </a:rPr>
              <a:t>s</a:t>
            </a:r>
            <a:r>
              <a:rPr sz="2000" spc="-50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15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ti</a:t>
            </a:r>
            <a:r>
              <a:rPr sz="2000" spc="-15" dirty="0" smtClean="0">
                <a:latin typeface="Calibri"/>
                <a:cs typeface="Calibri"/>
              </a:rPr>
              <a:t>m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45" dirty="0" smtClean="0">
                <a:latin typeface="Calibri"/>
                <a:cs typeface="Calibri"/>
              </a:rPr>
              <a:t>z</a:t>
            </a:r>
            <a:r>
              <a:rPr sz="2000" spc="-25" dirty="0" smtClean="0">
                <a:latin typeface="Calibri"/>
                <a:cs typeface="Calibri"/>
              </a:rPr>
              <a:t>a</a:t>
            </a:r>
            <a:r>
              <a:rPr sz="2000" spc="0" dirty="0" smtClean="0">
                <a:latin typeface="Calibri"/>
                <a:cs typeface="Calibri"/>
              </a:rPr>
              <a:t>ti</a:t>
            </a:r>
            <a:r>
              <a:rPr sz="2000" spc="-10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endParaRPr sz="2000">
              <a:latin typeface="Calibri"/>
              <a:cs typeface="Calibri"/>
            </a:endParaRPr>
          </a:p>
          <a:p>
            <a:pPr lvl="2">
              <a:lnSpc>
                <a:spcPts val="550"/>
              </a:lnSpc>
              <a:spcBef>
                <a:spcPts val="2"/>
              </a:spcBef>
              <a:buClr>
                <a:srgbClr val="403052"/>
              </a:buClr>
              <a:buFont typeface="Arial"/>
              <a:buChar char="•"/>
            </a:pPr>
            <a:endParaRPr sz="550"/>
          </a:p>
          <a:p>
            <a:pPr marL="756285" lvl="1" indent="-287020">
              <a:lnSpc>
                <a:spcPct val="100000"/>
              </a:lnSpc>
              <a:buClr>
                <a:srgbClr val="4F6128"/>
              </a:buClr>
              <a:buFont typeface="Wingdings"/>
              <a:buChar char=""/>
              <a:tabLst>
                <a:tab pos="756285" algn="l"/>
              </a:tabLst>
            </a:pPr>
            <a:r>
              <a:rPr sz="2000" spc="-70" dirty="0" smtClean="0">
                <a:latin typeface="Cambria"/>
                <a:cs typeface="Cambria"/>
              </a:rPr>
              <a:t>F</a:t>
            </a:r>
            <a:r>
              <a:rPr sz="2000" spc="0" dirty="0" smtClean="0">
                <a:latin typeface="Cambria"/>
                <a:cs typeface="Cambria"/>
              </a:rPr>
              <a:t>ault</a:t>
            </a:r>
            <a:r>
              <a:rPr sz="2000" spc="-3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tol</a:t>
            </a:r>
            <a:r>
              <a:rPr sz="2000" spc="-15" dirty="0" smtClean="0">
                <a:latin typeface="Cambria"/>
                <a:cs typeface="Cambria"/>
              </a:rPr>
              <a:t>e</a:t>
            </a:r>
            <a:r>
              <a:rPr sz="2000" spc="-40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ance</a:t>
            </a:r>
            <a:endParaRPr sz="20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405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Handl</a:t>
            </a:r>
            <a:r>
              <a:rPr sz="2000" spc="-10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ng</a:t>
            </a:r>
            <a:r>
              <a:rPr sz="2000" spc="-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machine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-40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-10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es</a:t>
            </a:r>
            <a:endParaRPr sz="2000">
              <a:latin typeface="Calibri"/>
              <a:cs typeface="Calibri"/>
            </a:endParaRPr>
          </a:p>
          <a:p>
            <a:pPr lvl="2">
              <a:lnSpc>
                <a:spcPts val="550"/>
              </a:lnSpc>
              <a:spcBef>
                <a:spcPts val="5"/>
              </a:spcBef>
              <a:buClr>
                <a:srgbClr val="403052"/>
              </a:buClr>
              <a:buFont typeface="Arial"/>
              <a:buChar char="•"/>
            </a:pPr>
            <a:endParaRPr sz="550"/>
          </a:p>
          <a:p>
            <a:pPr marL="355600" indent="-342900">
              <a:lnSpc>
                <a:spcPct val="100000"/>
              </a:lnSpc>
              <a:buClr>
                <a:srgbClr val="375F92"/>
              </a:buClr>
              <a:buFont typeface="Arial"/>
              <a:buChar char="•"/>
              <a:tabLst>
                <a:tab pos="354965" algn="l"/>
              </a:tabLst>
            </a:pPr>
            <a:r>
              <a:rPr sz="2000" dirty="0" smtClean="0">
                <a:latin typeface="Cambria"/>
                <a:cs typeface="Cambria"/>
              </a:rPr>
              <a:t>Ne</a:t>
            </a:r>
            <a:r>
              <a:rPr sz="2000" spc="-15" dirty="0" smtClean="0">
                <a:latin typeface="Cambria"/>
                <a:cs typeface="Cambria"/>
              </a:rPr>
              <a:t>e</a:t>
            </a:r>
            <a:r>
              <a:rPr sz="2000" spc="0" dirty="0" smtClean="0">
                <a:latin typeface="Cambria"/>
                <a:cs typeface="Cambria"/>
              </a:rPr>
              <a:t>d</a:t>
            </a:r>
            <a:r>
              <a:rPr sz="2000" spc="-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mo</a:t>
            </a:r>
            <a:r>
              <a:rPr sz="2000" spc="-25" dirty="0" smtClean="0">
                <a:latin typeface="Cambria"/>
                <a:cs typeface="Cambria"/>
              </a:rPr>
              <a:t>r</a:t>
            </a:r>
            <a:r>
              <a:rPr sz="2000" spc="0" dirty="0" smtClean="0">
                <a:latin typeface="Cambria"/>
                <a:cs typeface="Cambria"/>
              </a:rPr>
              <a:t>e</a:t>
            </a:r>
            <a:r>
              <a:rPr sz="2000" spc="-3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p</a:t>
            </a:r>
            <a:r>
              <a:rPr sz="2000" spc="-10" dirty="0" smtClean="0">
                <a:latin typeface="Cambria"/>
                <a:cs typeface="Cambria"/>
              </a:rPr>
              <a:t>o</a:t>
            </a:r>
            <a:r>
              <a:rPr sz="2000" spc="-30" dirty="0" smtClean="0">
                <a:latin typeface="Cambria"/>
                <a:cs typeface="Cambria"/>
              </a:rPr>
              <a:t>w</a:t>
            </a:r>
            <a:r>
              <a:rPr sz="2000" spc="-10" dirty="0" smtClean="0">
                <a:latin typeface="Cambria"/>
                <a:cs typeface="Cambria"/>
              </a:rPr>
              <a:t>e</a:t>
            </a:r>
            <a:r>
              <a:rPr sz="2000" spc="0" dirty="0" smtClean="0">
                <a:latin typeface="Cambria"/>
                <a:cs typeface="Cambria"/>
              </a:rPr>
              <a:t>r:</a:t>
            </a:r>
            <a:r>
              <a:rPr sz="2000" spc="-1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Sc</a:t>
            </a:r>
            <a:r>
              <a:rPr sz="2000" spc="5" dirty="0" smtClean="0">
                <a:latin typeface="Cambria"/>
                <a:cs typeface="Cambria"/>
              </a:rPr>
              <a:t>a</a:t>
            </a:r>
            <a:r>
              <a:rPr sz="2000" spc="0" dirty="0" smtClean="0">
                <a:latin typeface="Cambria"/>
                <a:cs typeface="Cambria"/>
              </a:rPr>
              <a:t>le</a:t>
            </a:r>
            <a:r>
              <a:rPr sz="2000" spc="-3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ou</a:t>
            </a:r>
            <a:r>
              <a:rPr sz="2000" spc="25" dirty="0" smtClean="0">
                <a:latin typeface="Cambria"/>
                <a:cs typeface="Cambria"/>
              </a:rPr>
              <a:t>t</a:t>
            </a:r>
            <a:r>
              <a:rPr sz="2000" spc="0" dirty="0" smtClean="0">
                <a:latin typeface="Cambria"/>
                <a:cs typeface="Cambria"/>
              </a:rPr>
              <a:t>,</a:t>
            </a:r>
            <a:r>
              <a:rPr sz="2000" spc="-15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not</a:t>
            </a:r>
            <a:r>
              <a:rPr sz="2000" spc="-20" dirty="0" smtClean="0">
                <a:latin typeface="Cambria"/>
                <a:cs typeface="Cambria"/>
              </a:rPr>
              <a:t> </a:t>
            </a:r>
            <a:r>
              <a:rPr sz="2000" spc="0" dirty="0" smtClean="0">
                <a:latin typeface="Cambria"/>
                <a:cs typeface="Cambria"/>
              </a:rPr>
              <a:t>up!</a:t>
            </a:r>
            <a:endParaRPr sz="2000">
              <a:latin typeface="Cambria"/>
              <a:cs typeface="Cambria"/>
            </a:endParaRPr>
          </a:p>
          <a:p>
            <a:pPr marL="1155700" marR="12700" indent="-228600">
              <a:lnSpc>
                <a:spcPct val="100000"/>
              </a:lnSpc>
              <a:spcBef>
                <a:spcPts val="405"/>
              </a:spcBef>
              <a:buClr>
                <a:srgbClr val="403052"/>
              </a:buClr>
              <a:buFont typeface="Arial"/>
              <a:buChar char="•"/>
              <a:tabLst>
                <a:tab pos="1155700" algn="l"/>
              </a:tabLst>
            </a:pPr>
            <a:r>
              <a:rPr sz="2000" dirty="0" smtClean="0">
                <a:latin typeface="Calibri"/>
                <a:cs typeface="Calibri"/>
              </a:rPr>
              <a:t>A </a:t>
            </a:r>
            <a:r>
              <a:rPr sz="2000" spc="-10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30" dirty="0" smtClean="0">
                <a:latin typeface="Calibri"/>
                <a:cs typeface="Calibri"/>
              </a:rPr>
              <a:t>r</a:t>
            </a:r>
            <a:r>
              <a:rPr sz="2000" spc="-10" dirty="0" smtClean="0">
                <a:latin typeface="Calibri"/>
                <a:cs typeface="Calibri"/>
              </a:rPr>
              <a:t>g</a:t>
            </a:r>
            <a:r>
              <a:rPr sz="2000" spc="0" dirty="0" smtClean="0">
                <a:latin typeface="Calibri"/>
                <a:cs typeface="Calibri"/>
              </a:rPr>
              <a:t>e number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of</a:t>
            </a:r>
            <a:r>
              <a:rPr sz="2000" spc="-10" dirty="0" smtClean="0">
                <a:latin typeface="Calibri"/>
                <a:cs typeface="Calibri"/>
              </a:rPr>
              <a:t> c</a:t>
            </a:r>
            <a:r>
              <a:rPr sz="2000" spc="0" dirty="0" smtClean="0">
                <a:latin typeface="Calibri"/>
                <a:cs typeface="Calibri"/>
              </a:rPr>
              <a:t>om</a:t>
            </a:r>
            <a:r>
              <a:rPr sz="2000" spc="-10" dirty="0" smtClean="0">
                <a:latin typeface="Calibri"/>
                <a:cs typeface="Calibri"/>
              </a:rPr>
              <a:t>m</a:t>
            </a:r>
            <a:r>
              <a:rPr sz="2000" spc="0" dirty="0" smtClean="0">
                <a:latin typeface="Calibri"/>
                <a:cs typeface="Calibri"/>
              </a:rPr>
              <a:t>odity</a:t>
            </a:r>
            <a:r>
              <a:rPr sz="2000" spc="-2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</a:t>
            </a:r>
            <a:r>
              <a:rPr sz="2000" spc="15" dirty="0" smtClean="0">
                <a:latin typeface="Calibri"/>
                <a:cs typeface="Calibri"/>
              </a:rPr>
              <a:t>r</a:t>
            </a:r>
            <a:r>
              <a:rPr sz="2000" spc="-30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r>
              <a:rPr sz="2000" spc="2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as opposed</a:t>
            </a:r>
            <a:r>
              <a:rPr sz="2000" spc="-25" dirty="0" smtClean="0">
                <a:latin typeface="Calibri"/>
                <a:cs typeface="Calibri"/>
              </a:rPr>
              <a:t> t</a:t>
            </a:r>
            <a:r>
              <a:rPr sz="2000" spc="0" dirty="0" smtClean="0">
                <a:latin typeface="Calibri"/>
                <a:cs typeface="Calibri"/>
              </a:rPr>
              <a:t>o some</a:t>
            </a:r>
            <a:r>
              <a:rPr sz="2000" spc="-10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high end </a:t>
            </a:r>
            <a:r>
              <a:rPr sz="2000" spc="-10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pecia</a:t>
            </a:r>
            <a:r>
              <a:rPr sz="2000" spc="-10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55" dirty="0" smtClean="0">
                <a:latin typeface="Calibri"/>
                <a:cs typeface="Calibri"/>
              </a:rPr>
              <a:t>z</a:t>
            </a:r>
            <a:r>
              <a:rPr sz="2000" spc="0" dirty="0" smtClean="0">
                <a:latin typeface="Calibri"/>
                <a:cs typeface="Calibri"/>
              </a:rPr>
              <a:t>ed</a:t>
            </a:r>
            <a:r>
              <a:rPr sz="2000" spc="15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</a:t>
            </a:r>
            <a:r>
              <a:rPr sz="2000" spc="15" dirty="0" smtClean="0">
                <a:latin typeface="Calibri"/>
                <a:cs typeface="Calibri"/>
              </a:rPr>
              <a:t>r</a:t>
            </a:r>
            <a:r>
              <a:rPr sz="2000" spc="-30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14850" y="6420510"/>
            <a:ext cx="114935" cy="2254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516</Words>
  <Application>Microsoft Office PowerPoint</Application>
  <PresentationFormat>On-screen Show (4:3)</PresentationFormat>
  <Paragraphs>176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Times New Roman</vt:lpstr>
      <vt:lpstr>Verdana</vt:lpstr>
      <vt:lpstr>Wingdings</vt:lpstr>
      <vt:lpstr>Office Theme</vt:lpstr>
      <vt:lpstr>PowerPoint Presentation</vt:lpstr>
      <vt:lpstr>Outline</vt:lpstr>
      <vt:lpstr>Big Data</vt:lpstr>
      <vt:lpstr>Big Data</vt:lpstr>
      <vt:lpstr>Why BigData?</vt:lpstr>
      <vt:lpstr>Why Big Data??</vt:lpstr>
      <vt:lpstr>Motivation</vt:lpstr>
      <vt:lpstr>MapReduce</vt:lpstr>
      <vt:lpstr>Key Features</vt:lpstr>
      <vt:lpstr>Typical Cluster</vt:lpstr>
      <vt:lpstr>MapReduce Application Example: WordCount</vt:lpstr>
      <vt:lpstr>MapReduce: A Bird’s-Eye View</vt:lpstr>
      <vt:lpstr>MapReduce Workflow</vt:lpstr>
      <vt:lpstr>Keys and Values</vt:lpstr>
      <vt:lpstr>Partitions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IaaS - Server Virtualization</dc:title>
  <dc:creator>cyhuang</dc:creator>
  <cp:lastModifiedBy>Aspire</cp:lastModifiedBy>
  <cp:revision>2</cp:revision>
  <dcterms:created xsi:type="dcterms:W3CDTF">2020-02-12T17:23:40Z</dcterms:created>
  <dcterms:modified xsi:type="dcterms:W3CDTF">2020-02-12T22:26:13Z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2018-10-17T00:00:00Z</vt:filetime>
  </property>
  <property fmtid="{D5CDD505-2E9C-101B-9397-08002B2CF9AE}" pid="3" name="LastSaved">
    <vt:filetime>2020-02-12T00:00:00Z</vt:filetime>
  </property>
</Properties>
</file>