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9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3188" autoAdjust="0"/>
  </p:normalViewPr>
  <p:slideViewPr>
    <p:cSldViewPr snapToGrid="0">
      <p:cViewPr varScale="1">
        <p:scale>
          <a:sx n="85" d="100"/>
          <a:sy n="85" d="100"/>
        </p:scale>
        <p:origin x="1554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A6E0BF-DFB0-48FA-9247-B1D26434E81E}" type="datetimeFigureOut">
              <a:rPr lang="en-US" smtClean="0"/>
              <a:t>10/22/2017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E66D33-F31F-418E-94DB-1B4763ED2C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1227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18181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0ADD-F1E3-4119-A472-E83A5920C415}" type="datetimeFigureOut">
              <a:rPr lang="en-US" smtClean="0"/>
              <a:t>10/22/2017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E08F-4C33-40D6-9B9F-C53357D33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931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0ADD-F1E3-4119-A472-E83A5920C415}" type="datetimeFigureOut">
              <a:rPr lang="en-US" smtClean="0"/>
              <a:t>10/22/2017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E08F-4C33-40D6-9B9F-C53357D33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442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0ADD-F1E3-4119-A472-E83A5920C415}" type="datetimeFigureOut">
              <a:rPr lang="en-US" smtClean="0"/>
              <a:t>10/22/2017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E08F-4C33-40D6-9B9F-C53357D33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21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0ADD-F1E3-4119-A472-E83A5920C415}" type="datetimeFigureOut">
              <a:rPr lang="en-US" smtClean="0"/>
              <a:t>10/22/2017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E08F-4C33-40D6-9B9F-C53357D33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802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0ADD-F1E3-4119-A472-E83A5920C415}" type="datetimeFigureOut">
              <a:rPr lang="en-US" smtClean="0"/>
              <a:t>10/22/2017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E08F-4C33-40D6-9B9F-C53357D33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516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0ADD-F1E3-4119-A472-E83A5920C415}" type="datetimeFigureOut">
              <a:rPr lang="en-US" smtClean="0"/>
              <a:t>10/22/2017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E08F-4C33-40D6-9B9F-C53357D33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248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0ADD-F1E3-4119-A472-E83A5920C415}" type="datetimeFigureOut">
              <a:rPr lang="en-US" smtClean="0"/>
              <a:t>10/22/2017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E08F-4C33-40D6-9B9F-C53357D33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563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0ADD-F1E3-4119-A472-E83A5920C415}" type="datetimeFigureOut">
              <a:rPr lang="en-US" smtClean="0"/>
              <a:t>10/22/2017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E08F-4C33-40D6-9B9F-C53357D33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241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0ADD-F1E3-4119-A472-E83A5920C415}" type="datetimeFigureOut">
              <a:rPr lang="en-US" smtClean="0"/>
              <a:t>10/22/2017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E08F-4C33-40D6-9B9F-C53357D33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117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0ADD-F1E3-4119-A472-E83A5920C415}" type="datetimeFigureOut">
              <a:rPr lang="en-US" smtClean="0"/>
              <a:t>10/22/2017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E08F-4C33-40D6-9B9F-C53357D33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181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0ADD-F1E3-4119-A472-E83A5920C415}" type="datetimeFigureOut">
              <a:rPr lang="en-US" smtClean="0"/>
              <a:t>10/22/2017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E08F-4C33-40D6-9B9F-C53357D33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097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60ADD-F1E3-4119-A472-E83A5920C415}" type="datetimeFigureOut">
              <a:rPr lang="en-US" smtClean="0"/>
              <a:t>10/22/2017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C4E08F-4C33-40D6-9B9F-C53357D33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81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ctrTitle"/>
          </p:nvPr>
        </p:nvSpPr>
        <p:spPr>
          <a:xfrm>
            <a:off x="2133600" y="1439291"/>
            <a:ext cx="8123100" cy="2142109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Autofit/>
          </a:bodyPr>
          <a:lstStyle/>
          <a:p>
            <a:pPr lvl="0" algn="ctr"/>
            <a:r>
              <a:rPr lang="en-US" sz="4800" smtClean="0">
                <a:ea typeface="Roboto slab" pitchFamily="2" charset="0"/>
              </a:rPr>
              <a:t>PA2 Tutorial</a:t>
            </a:r>
            <a:endParaRPr lang="en" sz="4800" dirty="0">
              <a:ea typeface="Roboto slab" pitchFamily="2" charset="0"/>
            </a:endParaRPr>
          </a:p>
        </p:txBody>
      </p:sp>
      <p:sp useBgFill="1">
        <p:nvSpPr>
          <p:cNvPr id="106" name="Shape 106"/>
          <p:cNvSpPr txBox="1">
            <a:spLocks noGrp="1"/>
          </p:cNvSpPr>
          <p:nvPr>
            <p:ph type="subTitle" idx="1"/>
          </p:nvPr>
        </p:nvSpPr>
        <p:spPr>
          <a:xfrm>
            <a:off x="1752600" y="3733800"/>
            <a:ext cx="8504101" cy="2438400"/>
          </a:xfrm>
          <a:prstGeom prst="rect">
            <a:avLst/>
          </a:prstGeom>
        </p:spPr>
        <p:txBody>
          <a:bodyPr vert="horz" lIns="91425" tIns="91425" rIns="91425" bIns="91425" rtlCol="0" anchor="t" anchorCtr="0">
            <a:noAutofit/>
          </a:bodyPr>
          <a:lstStyle/>
          <a:p>
            <a:pPr algn="ctr"/>
            <a:endParaRPr lang="en-US" sz="2800" b="1" dirty="0" smtClean="0">
              <a:solidFill>
                <a:srgbClr val="FFC000"/>
              </a:solidFill>
              <a:latin typeface="Roboto" pitchFamily="2" charset="0"/>
              <a:ea typeface="Roboto" pitchFamily="2" charset="0"/>
            </a:endParaRPr>
          </a:p>
          <a:p>
            <a:pPr algn="ctr"/>
            <a:r>
              <a:rPr lang="en-US" sz="2800" b="1" dirty="0" smtClean="0">
                <a:solidFill>
                  <a:srgbClr val="FFC000"/>
                </a:solidFill>
                <a:latin typeface="Roboto" pitchFamily="2" charset="0"/>
                <a:ea typeface="Roboto" pitchFamily="2" charset="0"/>
              </a:rPr>
              <a:t>CS 4740 Cloud Computing</a:t>
            </a:r>
            <a:endParaRPr lang="en-US" sz="2000" dirty="0" smtClean="0">
              <a:solidFill>
                <a:srgbClr val="FFC000"/>
              </a:solidFill>
              <a:latin typeface="Roboto" pitchFamily="2" charset="0"/>
              <a:ea typeface="Roboto" pitchFamily="2" charset="0"/>
            </a:endParaRPr>
          </a:p>
          <a:p>
            <a:pPr algn="ctr"/>
            <a:r>
              <a:rPr lang="en-US" sz="1800" dirty="0" smtClean="0">
                <a:solidFill>
                  <a:srgbClr val="FFC000"/>
                </a:solidFill>
                <a:latin typeface="Roboto" pitchFamily="2" charset="0"/>
                <a:ea typeface="Roboto" pitchFamily="2" charset="0"/>
              </a:rPr>
              <a:t>Department of Computer Science, University of Virginia, USA</a:t>
            </a:r>
            <a:endParaRPr lang="en-US" sz="1800" dirty="0">
              <a:solidFill>
                <a:srgbClr val="FFC000"/>
              </a:solidFill>
              <a:latin typeface="Roboto" pitchFamily="2" charset="0"/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9473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Goal of this PA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Gain hand-on experience about virtualization technique of type-1 hypervisor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Xen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Know about VM creation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Try live migrations</a:t>
            </a: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6191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installing </a:t>
            </a:r>
            <a:r>
              <a:rPr lang="en-US" dirty="0" err="1" smtClean="0"/>
              <a:t>Xen</a:t>
            </a:r>
            <a:r>
              <a:rPr lang="en-US" dirty="0" smtClean="0"/>
              <a:t> on </a:t>
            </a:r>
            <a:r>
              <a:rPr lang="en-US" dirty="0" err="1" smtClean="0"/>
              <a:t>VirtualBox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Type-1 hypervisor</a:t>
            </a:r>
          </a:p>
          <a:p>
            <a:pPr lvl="1"/>
            <a:r>
              <a:rPr lang="en-US" dirty="0" smtClean="0"/>
              <a:t>Bare-metal hypervisor</a:t>
            </a:r>
          </a:p>
          <a:p>
            <a:pPr lvl="1"/>
            <a:r>
              <a:rPr lang="en-US" dirty="0" smtClean="0"/>
              <a:t>Should be installed directly beyond hardware without host OS</a:t>
            </a:r>
          </a:p>
          <a:p>
            <a:endParaRPr lang="en-US" dirty="0"/>
          </a:p>
          <a:p>
            <a:r>
              <a:rPr lang="en-US" dirty="0" smtClean="0"/>
              <a:t>Your PC is installed with Windows</a:t>
            </a:r>
          </a:p>
          <a:p>
            <a:r>
              <a:rPr lang="en-US" dirty="0" smtClean="0"/>
              <a:t>You do not want to install </a:t>
            </a:r>
            <a:r>
              <a:rPr lang="en-US" dirty="0" err="1" smtClean="0"/>
              <a:t>Xen</a:t>
            </a:r>
            <a:r>
              <a:rPr lang="en-US" dirty="0" smtClean="0"/>
              <a:t> on your PC directly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92408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543052" y="485422"/>
            <a:ext cx="9889066" cy="598311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302935" y="2043289"/>
            <a:ext cx="3364088" cy="408657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579512" y="2325511"/>
            <a:ext cx="2810933" cy="17610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VM</a:t>
            </a:r>
          </a:p>
          <a:p>
            <a:pPr algn="ctr"/>
            <a:r>
              <a:rPr lang="en-US" sz="2800" dirty="0" smtClean="0"/>
              <a:t>With OS installed</a:t>
            </a:r>
            <a:endParaRPr lang="en-US" sz="2800" dirty="0"/>
          </a:p>
        </p:txBody>
      </p:sp>
      <p:sp>
        <p:nvSpPr>
          <p:cNvPr id="7" name="Rectangle 6"/>
          <p:cNvSpPr/>
          <p:nvPr/>
        </p:nvSpPr>
        <p:spPr>
          <a:xfrm>
            <a:off x="7162801" y="2043289"/>
            <a:ext cx="3364088" cy="408657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439378" y="2325511"/>
            <a:ext cx="2810933" cy="17610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VM</a:t>
            </a:r>
          </a:p>
          <a:p>
            <a:pPr algn="ctr"/>
            <a:r>
              <a:rPr lang="en-US" sz="2800" dirty="0"/>
              <a:t>With OS </a:t>
            </a:r>
            <a:r>
              <a:rPr lang="en-US" sz="2800" dirty="0" smtClean="0"/>
              <a:t>installed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3364089" y="1520069"/>
            <a:ext cx="12417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PM1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8223955" y="1520069"/>
            <a:ext cx="12417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PM2</a:t>
            </a:r>
            <a:endParaRPr lang="en-US" sz="2800" dirty="0"/>
          </a:p>
        </p:txBody>
      </p:sp>
      <p:cxnSp>
        <p:nvCxnSpPr>
          <p:cNvPr id="12" name="Straight Arrow Connector 11"/>
          <p:cNvCxnSpPr>
            <a:stCxn id="8" idx="1"/>
          </p:cNvCxnSpPr>
          <p:nvPr/>
        </p:nvCxnSpPr>
        <p:spPr>
          <a:xfrm flipH="1">
            <a:off x="5215467" y="3206045"/>
            <a:ext cx="2223911" cy="1930399"/>
          </a:xfrm>
          <a:prstGeom prst="straightConnector1">
            <a:avLst/>
          </a:prstGeom>
          <a:ln w="349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535791" y="4696178"/>
            <a:ext cx="17582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Migration</a:t>
            </a:r>
            <a:endParaRPr lang="en-US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4965703" y="717321"/>
            <a:ext cx="3258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err="1" smtClean="0"/>
              <a:t>VirtualBox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42884315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</TotalTime>
  <Words>85</Words>
  <Application>Microsoft Office PowerPoint</Application>
  <PresentationFormat>Widescreen</PresentationFormat>
  <Paragraphs>26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Roboto</vt:lpstr>
      <vt:lpstr>Roboto slab</vt:lpstr>
      <vt:lpstr>Arial</vt:lpstr>
      <vt:lpstr>Calibri</vt:lpstr>
      <vt:lpstr>Calibri Light</vt:lpstr>
      <vt:lpstr>Office Theme</vt:lpstr>
      <vt:lpstr>PA2 Tutorial</vt:lpstr>
      <vt:lpstr>Goal of this PA</vt:lpstr>
      <vt:lpstr>Why installing Xen on VirtualBox?</vt:lpstr>
      <vt:lpstr>PowerPoint Presentation</vt:lpstr>
    </vt:vector>
  </TitlesOfParts>
  <Company>Clemson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Zhuozhao Li</dc:creator>
  <cp:lastModifiedBy>Zhuozhao Li</cp:lastModifiedBy>
  <cp:revision>18</cp:revision>
  <dcterms:created xsi:type="dcterms:W3CDTF">2017-10-21T01:59:38Z</dcterms:created>
  <dcterms:modified xsi:type="dcterms:W3CDTF">2017-10-22T16:08:46Z</dcterms:modified>
</cp:coreProperties>
</file>