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8"/>
  </p:notesMasterIdLst>
  <p:sldIdLst>
    <p:sldId id="257" r:id="rId2"/>
    <p:sldId id="270" r:id="rId3"/>
    <p:sldId id="268" r:id="rId4"/>
    <p:sldId id="271" r:id="rId5"/>
    <p:sldId id="269" r:id="rId6"/>
    <p:sldId id="272" r:id="rId7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336" autoAdjust="0"/>
  </p:normalViewPr>
  <p:slideViewPr>
    <p:cSldViewPr snapToGrid="0">
      <p:cViewPr varScale="1">
        <p:scale>
          <a:sx n="64" d="100"/>
          <a:sy n="64" d="100"/>
        </p:scale>
        <p:origin x="1179" y="7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2A6E0BF-DFB0-48FA-9247-B1D26434E81E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88E66D33-F31F-418E-94DB-1B4763ED2C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122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59" cy="4320540"/>
          </a:xfrm>
          <a:prstGeom prst="rect">
            <a:avLst/>
          </a:prstGeom>
        </p:spPr>
        <p:txBody>
          <a:bodyPr lIns="96645" tIns="96645" rIns="96645" bIns="96645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18181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718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smtClean="0"/>
              <a:t>en.wikipedia.org/wiki/Operating-system-level_virtualization</a:t>
            </a:r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Container is OS-level based virtualization.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5100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8312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9610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619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708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501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507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520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029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922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55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52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775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786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21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60ADD-F1E3-4119-A472-E83A5920C415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751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601065" cy="1600200"/>
          </a:xfrm>
          <a:prstGeom prst="rect">
            <a:avLst/>
          </a:prstGeom>
        </p:spPr>
      </p:pic>
      <p:sp>
        <p:nvSpPr>
          <p:cNvPr id="105" name="Shape 105"/>
          <p:cNvSpPr txBox="1">
            <a:spLocks noGrp="1"/>
          </p:cNvSpPr>
          <p:nvPr>
            <p:ph type="ctrTitle"/>
          </p:nvPr>
        </p:nvSpPr>
        <p:spPr>
          <a:xfrm>
            <a:off x="2133600" y="1439291"/>
            <a:ext cx="8123100" cy="2142109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/>
          <a:p>
            <a:pPr lvl="0" algn="ctr"/>
            <a:r>
              <a:rPr lang="en-US" sz="4800" dirty="0">
                <a:ea typeface="Roboto slab" pitchFamily="2" charset="0"/>
              </a:rPr>
              <a:t>PA4 Tutorial</a:t>
            </a:r>
            <a:endParaRPr lang="en" sz="4800" dirty="0">
              <a:ea typeface="Roboto slab" pitchFamily="2" charset="0"/>
            </a:endParaRPr>
          </a:p>
        </p:txBody>
      </p:sp>
      <p:sp useBgFill="1">
        <p:nvSpPr>
          <p:cNvPr id="106" name="Shape 106"/>
          <p:cNvSpPr txBox="1">
            <a:spLocks noGrp="1"/>
          </p:cNvSpPr>
          <p:nvPr>
            <p:ph type="subTitle" idx="1"/>
          </p:nvPr>
        </p:nvSpPr>
        <p:spPr>
          <a:xfrm>
            <a:off x="1752600" y="3733800"/>
            <a:ext cx="8504101" cy="2438400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pPr algn="ctr"/>
            <a:endParaRPr lang="en-US" sz="2800" b="1" dirty="0">
              <a:solidFill>
                <a:srgbClr val="FFC000"/>
              </a:solidFill>
              <a:latin typeface="Roboto" pitchFamily="2" charset="0"/>
              <a:ea typeface="Roboto" pitchFamily="2" charset="0"/>
            </a:endParaRPr>
          </a:p>
          <a:p>
            <a:pPr algn="ctr"/>
            <a:r>
              <a:rPr lang="en-US" sz="3600" b="1" dirty="0">
                <a:latin typeface="Roboto" pitchFamily="2" charset="0"/>
                <a:ea typeface="Roboto" pitchFamily="2" charset="0"/>
              </a:rPr>
              <a:t>CS 4740 Cloud Computing</a:t>
            </a:r>
            <a:endParaRPr lang="en-US" sz="3600" dirty="0">
              <a:latin typeface="Roboto" pitchFamily="2" charset="0"/>
              <a:ea typeface="Roboto" pitchFamily="2" charset="0"/>
            </a:endParaRPr>
          </a:p>
          <a:p>
            <a:pPr algn="ctr"/>
            <a:r>
              <a:rPr lang="en-US" sz="3600" dirty="0">
                <a:latin typeface="Roboto" pitchFamily="2" charset="0"/>
                <a:ea typeface="Roboto" pitchFamily="2" charset="0"/>
              </a:rPr>
              <a:t>Department of Computer Science, University of Virginia, USA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1617" y="-21771"/>
            <a:ext cx="1530383" cy="1621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47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 of this PA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Gain hand-on experience with the </a:t>
            </a:r>
            <a:r>
              <a:rPr lang="en-US" dirty="0" err="1"/>
              <a:t>Docker</a:t>
            </a:r>
            <a:endParaRPr lang="en-US" dirty="0"/>
          </a:p>
          <a:p>
            <a:endParaRPr lang="en-US" dirty="0"/>
          </a:p>
          <a:p>
            <a:r>
              <a:rPr lang="en-US" dirty="0"/>
              <a:t>Understand the terminology of </a:t>
            </a:r>
            <a:r>
              <a:rPr lang="en-US" dirty="0" err="1"/>
              <a:t>Docker</a:t>
            </a:r>
            <a:endParaRPr lang="en-US" dirty="0"/>
          </a:p>
          <a:p>
            <a:endParaRPr lang="en-US" dirty="0"/>
          </a:p>
          <a:p>
            <a:r>
              <a:rPr lang="en-US" dirty="0"/>
              <a:t>Know how to </a:t>
            </a:r>
            <a:r>
              <a:rPr lang="en-US"/>
              <a:t>create image and </a:t>
            </a:r>
            <a:r>
              <a:rPr lang="en-US" dirty="0"/>
              <a:t>create container based on image</a:t>
            </a:r>
          </a:p>
          <a:p>
            <a:endParaRPr lang="en-US" dirty="0"/>
          </a:p>
          <a:p>
            <a:r>
              <a:rPr lang="en-US" dirty="0"/>
              <a:t>Know how to use container service on Amazon AWS</a:t>
            </a:r>
          </a:p>
          <a:p>
            <a:endParaRPr lang="en-US" dirty="0"/>
          </a:p>
          <a:p>
            <a:r>
              <a:rPr lang="en-US" dirty="0"/>
              <a:t>Know how to build multi-container environment</a:t>
            </a:r>
          </a:p>
        </p:txBody>
      </p:sp>
    </p:spTree>
    <p:extLst>
      <p:ext uri="{BB962C8B-B14F-4D97-AF65-F5344CB8AC3E}">
        <p14:creationId xmlns:p14="http://schemas.microsoft.com/office/powerpoint/2010/main" val="59317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D80C571-9967-4998-848A-FD47A42C07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85750"/>
            <a:ext cx="14871032" cy="714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76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136">
            <a:extLst>
              <a:ext uri="{FF2B5EF4-FFF2-40B4-BE49-F238E27FC236}">
                <a16:creationId xmlns:a16="http://schemas.microsoft.com/office/drawing/2014/main" id="{DAE885FA-583E-488C-A3B2-2647B84A816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ounded Rectangle 26">
            <a:extLst>
              <a:ext uri="{FF2B5EF4-FFF2-40B4-BE49-F238E27FC236}">
                <a16:creationId xmlns:a16="http://schemas.microsoft.com/office/drawing/2014/main" id="{87B1CEC7-C2CE-4440-A0F7-0BE6B3AADB7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564" y="320843"/>
            <a:ext cx="5613569" cy="3930315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chemeClr val="bg2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ounded Rectangle 16">
            <a:extLst>
              <a:ext uri="{FF2B5EF4-FFF2-40B4-BE49-F238E27FC236}">
                <a16:creationId xmlns:a16="http://schemas.microsoft.com/office/drawing/2014/main" id="{7B0DBF0B-D7C2-4F15-94AE-31525582459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54749" y="320843"/>
            <a:ext cx="5613569" cy="3930315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chemeClr val="bg2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ontainers">
            <a:extLst>
              <a:ext uri="{FF2B5EF4-FFF2-40B4-BE49-F238E27FC236}">
                <a16:creationId xmlns:a16="http://schemas.microsoft.com/office/drawing/2014/main" id="{5FF552CC-8127-44E0-8C8A-F1B3169321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94454" y="640080"/>
            <a:ext cx="3667788" cy="329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virtual machines">
            <a:extLst>
              <a:ext uri="{FF2B5EF4-FFF2-40B4-BE49-F238E27FC236}">
                <a16:creationId xmlns:a16="http://schemas.microsoft.com/office/drawing/2014/main" id="{76D3C6ED-790A-46E5-BBEB-725BB3E879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27639" y="640080"/>
            <a:ext cx="3667788" cy="329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F1E8CA-7C6A-45DB-98ED-3CD682D0C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5323900"/>
            <a:ext cx="9144000" cy="1099845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6000" dirty="0"/>
              <a:t>Steps 1.1 – 2.1 How to create a container</a:t>
            </a:r>
          </a:p>
        </p:txBody>
      </p:sp>
    </p:spTree>
    <p:extLst>
      <p:ext uri="{BB962C8B-B14F-4D97-AF65-F5344CB8AC3E}">
        <p14:creationId xmlns:p14="http://schemas.microsoft.com/office/powerpoint/2010/main" val="163665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2.1-2.5 Create Images for Containers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D02791-8EFB-4AD7-ADD5-8CEA9831A299}"/>
              </a:ext>
            </a:extLst>
          </p:cNvPr>
          <p:cNvSpPr txBox="1"/>
          <p:nvPr/>
        </p:nvSpPr>
        <p:spPr>
          <a:xfrm>
            <a:off x="394446" y="1923770"/>
            <a:ext cx="1095935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Images - The blueprints of applications which form the basis of containers.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4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4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Containers - Created from Docker images and run the actual application. </a:t>
            </a:r>
          </a:p>
        </p:txBody>
      </p:sp>
    </p:spTree>
    <p:extLst>
      <p:ext uri="{BB962C8B-B14F-4D97-AF65-F5344CB8AC3E}">
        <p14:creationId xmlns:p14="http://schemas.microsoft.com/office/powerpoint/2010/main" val="263029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3.1 Multi-container environment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2275609" y="1891145"/>
            <a:ext cx="8530936" cy="44161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086600" y="2473036"/>
            <a:ext cx="3252355" cy="33666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Elasticsearch</a:t>
            </a:r>
            <a:r>
              <a:rPr lang="en-US" dirty="0">
                <a:solidFill>
                  <a:schemeClr val="tx1"/>
                </a:solidFill>
              </a:rPr>
              <a:t> for searching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2843645" y="2473036"/>
            <a:ext cx="3252355" cy="33666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App backend </a:t>
            </a:r>
            <a:r>
              <a:rPr lang="en-US" dirty="0" smtClean="0">
                <a:solidFill>
                  <a:schemeClr val="tx1"/>
                </a:solidFill>
              </a:rPr>
              <a:t>server (host website)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69822" y="1518124"/>
            <a:ext cx="4322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SF Food Trucks App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75609" y="2103704"/>
            <a:ext cx="4322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Container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83927" y="2087913"/>
            <a:ext cx="4322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Container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496791" y="3335482"/>
            <a:ext cx="2223654" cy="1039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457701" y="2976541"/>
            <a:ext cx="4322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Network</a:t>
            </a:r>
          </a:p>
        </p:txBody>
      </p:sp>
    </p:spTree>
    <p:extLst>
      <p:ext uri="{BB962C8B-B14F-4D97-AF65-F5344CB8AC3E}">
        <p14:creationId xmlns:p14="http://schemas.microsoft.com/office/powerpoint/2010/main" val="414874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861</TotalTime>
  <Words>132</Words>
  <Application>Microsoft Office PowerPoint</Application>
  <PresentationFormat>Widescreen</PresentationFormat>
  <Paragraphs>35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Roboto</vt:lpstr>
      <vt:lpstr>Roboto slab</vt:lpstr>
      <vt:lpstr>Arial</vt:lpstr>
      <vt:lpstr>Calibri</vt:lpstr>
      <vt:lpstr>Calibri Light</vt:lpstr>
      <vt:lpstr>Office Theme</vt:lpstr>
      <vt:lpstr>PA4 Tutorial</vt:lpstr>
      <vt:lpstr>Goal of this PA</vt:lpstr>
      <vt:lpstr>PowerPoint Presentation</vt:lpstr>
      <vt:lpstr>Steps 1.1 – 2.1 How to create a container</vt:lpstr>
      <vt:lpstr>Steps 2.1-2.5 Create Images for Containers</vt:lpstr>
      <vt:lpstr>Step 3.1 Multi-container environment</vt:lpstr>
    </vt:vector>
  </TitlesOfParts>
  <Company>Clemson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Zhuozhao Li</dc:creator>
  <cp:lastModifiedBy>Shen, Haiying (hs6ms)</cp:lastModifiedBy>
  <cp:revision>62</cp:revision>
  <cp:lastPrinted>2017-10-25T20:08:06Z</cp:lastPrinted>
  <dcterms:created xsi:type="dcterms:W3CDTF">2017-10-21T01:59:38Z</dcterms:created>
  <dcterms:modified xsi:type="dcterms:W3CDTF">2018-11-06T00:49:05Z</dcterms:modified>
</cp:coreProperties>
</file>